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58" r:id="rId6"/>
    <p:sldId id="259" r:id="rId7"/>
    <p:sldId id="262" r:id="rId8"/>
    <p:sldId id="265" r:id="rId9"/>
    <p:sldId id="264" r:id="rId10"/>
    <p:sldId id="263" r:id="rId1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10D63C-4244-A9F7-9DC8-DDE66E5E09E8}" v="125" dt="2023-02-27T14:29:19.375"/>
    <p1510:client id="{5C4E6AFB-5913-BC47-187B-647D6E94A813}" v="14" dt="2023-03-01T10:50:08.740"/>
    <p1510:client id="{99286E30-114F-80A7-16E6-71BFEB953FFE}" v="63" dt="2023-02-28T09:21:28.686"/>
    <p1510:client id="{9CD60ECA-E21B-FC91-B6DA-9E17DA8CB7B7}" v="1" dt="2023-03-01T13:14:29.290"/>
    <p1510:client id="{F2585BE7-9DB9-430B-AF98-FB1E4560A5AE}" v="904" dt="2023-02-27T15:11:15.3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anda Moore" userId="94b84749-db8c-4318-9c8b-6e37ef839d84" providerId="ADAL" clId="{F2585BE7-9DB9-430B-AF98-FB1E4560A5AE}"/>
    <pc:docChg chg="undo custSel modSld">
      <pc:chgData name="Amanda Moore" userId="94b84749-db8c-4318-9c8b-6e37ef839d84" providerId="ADAL" clId="{F2585BE7-9DB9-430B-AF98-FB1E4560A5AE}" dt="2023-02-28T08:57:06.029" v="919" actId="20577"/>
      <pc:docMkLst>
        <pc:docMk/>
      </pc:docMkLst>
      <pc:sldChg chg="addSp delSp modSp mod">
        <pc:chgData name="Amanda Moore" userId="94b84749-db8c-4318-9c8b-6e37ef839d84" providerId="ADAL" clId="{F2585BE7-9DB9-430B-AF98-FB1E4560A5AE}" dt="2023-02-28T08:57:06.029" v="919" actId="20577"/>
        <pc:sldMkLst>
          <pc:docMk/>
          <pc:sldMk cId="621563971" sldId="258"/>
        </pc:sldMkLst>
        <pc:spChg chg="add mod">
          <ac:chgData name="Amanda Moore" userId="94b84749-db8c-4318-9c8b-6e37ef839d84" providerId="ADAL" clId="{F2585BE7-9DB9-430B-AF98-FB1E4560A5AE}" dt="2023-02-27T15:11:15.315" v="915"/>
          <ac:spMkLst>
            <pc:docMk/>
            <pc:sldMk cId="621563971" sldId="258"/>
            <ac:spMk id="5" creationId="{5E4CB35A-136D-BEB1-6831-D027053EC701}"/>
          </ac:spMkLst>
        </pc:spChg>
        <pc:spChg chg="mod">
          <ac:chgData name="Amanda Moore" userId="94b84749-db8c-4318-9c8b-6e37ef839d84" providerId="ADAL" clId="{F2585BE7-9DB9-430B-AF98-FB1E4560A5AE}" dt="2023-02-27T15:10:59.485" v="914" actId="20577"/>
          <ac:spMkLst>
            <pc:docMk/>
            <pc:sldMk cId="621563971" sldId="258"/>
            <ac:spMk id="6" creationId="{20C47F67-7002-6FC7-07A6-ACA86F11BA66}"/>
          </ac:spMkLst>
        </pc:spChg>
        <pc:graphicFrameChg chg="add mod modGraphic">
          <ac:chgData name="Amanda Moore" userId="94b84749-db8c-4318-9c8b-6e37ef839d84" providerId="ADAL" clId="{F2585BE7-9DB9-430B-AF98-FB1E4560A5AE}" dt="2023-02-28T08:57:06.029" v="919" actId="20577"/>
          <ac:graphicFrameMkLst>
            <pc:docMk/>
            <pc:sldMk cId="621563971" sldId="258"/>
            <ac:graphicFrameMk id="4" creationId="{878B4EE6-37AE-47C8-F03C-8B41A595E6C4}"/>
          </ac:graphicFrameMkLst>
        </pc:graphicFrameChg>
        <pc:picChg chg="add del">
          <ac:chgData name="Amanda Moore" userId="94b84749-db8c-4318-9c8b-6e37ef839d84" providerId="ADAL" clId="{F2585BE7-9DB9-430B-AF98-FB1E4560A5AE}" dt="2023-02-27T15:10:51.340" v="903" actId="478"/>
          <ac:picMkLst>
            <pc:docMk/>
            <pc:sldMk cId="621563971" sldId="258"/>
            <ac:picMk id="16" creationId="{73A5CDA9-905C-3318-010A-8FE6A9839B2E}"/>
          </ac:picMkLst>
        </pc:picChg>
        <pc:picChg chg="add mod">
          <ac:chgData name="Amanda Moore" userId="94b84749-db8c-4318-9c8b-6e37ef839d84" providerId="ADAL" clId="{F2585BE7-9DB9-430B-AF98-FB1E4560A5AE}" dt="2023-02-27T15:11:15.315" v="915"/>
          <ac:picMkLst>
            <pc:docMk/>
            <pc:sldMk cId="621563971" sldId="258"/>
            <ac:picMk id="1025" creationId="{9BCE9847-8B3A-AC13-E8F8-7EA34F72944E}"/>
          </ac:picMkLst>
        </pc:picChg>
      </pc:sldChg>
      <pc:sldChg chg="modSp mod">
        <pc:chgData name="Amanda Moore" userId="94b84749-db8c-4318-9c8b-6e37ef839d84" providerId="ADAL" clId="{F2585BE7-9DB9-430B-AF98-FB1E4560A5AE}" dt="2023-02-27T14:04:28.867" v="271" actId="20577"/>
        <pc:sldMkLst>
          <pc:docMk/>
          <pc:sldMk cId="2670220328" sldId="259"/>
        </pc:sldMkLst>
        <pc:spChg chg="mod">
          <ac:chgData name="Amanda Moore" userId="94b84749-db8c-4318-9c8b-6e37ef839d84" providerId="ADAL" clId="{F2585BE7-9DB9-430B-AF98-FB1E4560A5AE}" dt="2023-02-27T14:04:28.867" v="271" actId="20577"/>
          <ac:spMkLst>
            <pc:docMk/>
            <pc:sldMk cId="2670220328" sldId="259"/>
            <ac:spMk id="3" creationId="{D12282CD-306C-6381-FFBB-32DE67A18C36}"/>
          </ac:spMkLst>
        </pc:spChg>
      </pc:sldChg>
      <pc:sldChg chg="modSp mod">
        <pc:chgData name="Amanda Moore" userId="94b84749-db8c-4318-9c8b-6e37ef839d84" providerId="ADAL" clId="{F2585BE7-9DB9-430B-AF98-FB1E4560A5AE}" dt="2023-02-27T14:23:13.308" v="901" actId="20577"/>
        <pc:sldMkLst>
          <pc:docMk/>
          <pc:sldMk cId="4139570143" sldId="262"/>
        </pc:sldMkLst>
        <pc:spChg chg="mod">
          <ac:chgData name="Amanda Moore" userId="94b84749-db8c-4318-9c8b-6e37ef839d84" providerId="ADAL" clId="{F2585BE7-9DB9-430B-AF98-FB1E4560A5AE}" dt="2023-02-27T14:23:13.308" v="901" actId="20577"/>
          <ac:spMkLst>
            <pc:docMk/>
            <pc:sldMk cId="4139570143" sldId="262"/>
            <ac:spMk id="3" creationId="{B3604600-E9D4-9084-BDDA-632CDF269DAE}"/>
          </ac:spMkLst>
        </pc:spChg>
      </pc:sldChg>
    </pc:docChg>
  </pc:docChgLst>
  <pc:docChgLst>
    <pc:chgData name="fifth sixth" userId="S::fifthsixth@naulschool.ie::2c7584de-6e76-44a2-aa3b-8c638adea481" providerId="AD" clId="Web-{9CD60ECA-E21B-FC91-B6DA-9E17DA8CB7B7}"/>
    <pc:docChg chg="sldOrd">
      <pc:chgData name="fifth sixth" userId="S::fifthsixth@naulschool.ie::2c7584de-6e76-44a2-aa3b-8c638adea481" providerId="AD" clId="Web-{9CD60ECA-E21B-FC91-B6DA-9E17DA8CB7B7}" dt="2023-03-01T13:14:29.290" v="0"/>
      <pc:docMkLst>
        <pc:docMk/>
      </pc:docMkLst>
      <pc:sldChg chg="ord">
        <pc:chgData name="fifth sixth" userId="S::fifthsixth@naulschool.ie::2c7584de-6e76-44a2-aa3b-8c638adea481" providerId="AD" clId="Web-{9CD60ECA-E21B-FC91-B6DA-9E17DA8CB7B7}" dt="2023-03-01T13:14:29.290" v="0"/>
        <pc:sldMkLst>
          <pc:docMk/>
          <pc:sldMk cId="1098018757" sldId="264"/>
        </pc:sldMkLst>
      </pc:sldChg>
    </pc:docChg>
  </pc:docChgLst>
  <pc:docChgLst>
    <pc:chgData name="fifth sixth" userId="S::fifthsixth@naulschool.ie::2c7584de-6e76-44a2-aa3b-8c638adea481" providerId="AD" clId="Web-{5310D63C-4244-A9F7-9DC8-DDE66E5E09E8}"/>
    <pc:docChg chg="modSld">
      <pc:chgData name="fifth sixth" userId="S::fifthsixth@naulschool.ie::2c7584de-6e76-44a2-aa3b-8c638adea481" providerId="AD" clId="Web-{5310D63C-4244-A9F7-9DC8-DDE66E5E09E8}" dt="2023-02-27T14:29:19.375" v="133"/>
      <pc:docMkLst>
        <pc:docMk/>
      </pc:docMkLst>
      <pc:sldChg chg="addSp delSp modSp mod modTransition setBg addAnim delAnim modAnim setClrOvrMap">
        <pc:chgData name="fifth sixth" userId="S::fifthsixth@naulschool.ie::2c7584de-6e76-44a2-aa3b-8c638adea481" providerId="AD" clId="Web-{5310D63C-4244-A9F7-9DC8-DDE66E5E09E8}" dt="2023-02-27T13:59:42.053" v="36"/>
        <pc:sldMkLst>
          <pc:docMk/>
          <pc:sldMk cId="1816228233" sldId="256"/>
        </pc:sldMkLst>
        <pc:spChg chg="mod">
          <ac:chgData name="fifth sixth" userId="S::fifthsixth@naulschool.ie::2c7584de-6e76-44a2-aa3b-8c638adea481" providerId="AD" clId="Web-{5310D63C-4244-A9F7-9DC8-DDE66E5E09E8}" dt="2023-02-27T13:58:24.988" v="30" actId="20577"/>
          <ac:spMkLst>
            <pc:docMk/>
            <pc:sldMk cId="1816228233" sldId="256"/>
            <ac:spMk id="2" creationId="{C8BAA0E1-5F8E-C66D-C7BF-5216E00746F9}"/>
          </ac:spMkLst>
        </pc:spChg>
        <pc:spChg chg="mod">
          <ac:chgData name="fifth sixth" userId="S::fifthsixth@naulschool.ie::2c7584de-6e76-44a2-aa3b-8c638adea481" providerId="AD" clId="Web-{5310D63C-4244-A9F7-9DC8-DDE66E5E09E8}" dt="2023-02-27T13:58:38.363" v="31" actId="20577"/>
          <ac:spMkLst>
            <pc:docMk/>
            <pc:sldMk cId="1816228233" sldId="256"/>
            <ac:spMk id="3" creationId="{5B30FD0E-8609-6F3F-2AD3-7DB25B131989}"/>
          </ac:spMkLst>
        </pc:spChg>
        <pc:spChg chg="add del">
          <ac:chgData name="fifth sixth" userId="S::fifthsixth@naulschool.ie::2c7584de-6e76-44a2-aa3b-8c638adea481" providerId="AD" clId="Web-{5310D63C-4244-A9F7-9DC8-DDE66E5E09E8}" dt="2023-02-27T13:54:51.981" v="25"/>
          <ac:spMkLst>
            <pc:docMk/>
            <pc:sldMk cId="1816228233" sldId="256"/>
            <ac:spMk id="10" creationId="{0671A8AE-40A1-4631-A6B8-581AFF065482}"/>
          </ac:spMkLst>
        </pc:spChg>
        <pc:spChg chg="add del">
          <ac:chgData name="fifth sixth" userId="S::fifthsixth@naulschool.ie::2c7584de-6e76-44a2-aa3b-8c638adea481" providerId="AD" clId="Web-{5310D63C-4244-A9F7-9DC8-DDE66E5E09E8}" dt="2023-02-27T13:54:51.981" v="25"/>
          <ac:spMkLst>
            <pc:docMk/>
            <pc:sldMk cId="1816228233" sldId="256"/>
            <ac:spMk id="12" creationId="{AB58EF07-17C2-48CF-ABB0-EEF1F17CB8F0}"/>
          </ac:spMkLst>
        </pc:spChg>
        <pc:spChg chg="add del">
          <ac:chgData name="fifth sixth" userId="S::fifthsixth@naulschool.ie::2c7584de-6e76-44a2-aa3b-8c638adea481" providerId="AD" clId="Web-{5310D63C-4244-A9F7-9DC8-DDE66E5E09E8}" dt="2023-02-27T13:54:51.981" v="25"/>
          <ac:spMkLst>
            <pc:docMk/>
            <pc:sldMk cId="1816228233" sldId="256"/>
            <ac:spMk id="14" creationId="{AF2F604E-43BE-4DC3-B983-E071523364F8}"/>
          </ac:spMkLst>
        </pc:spChg>
        <pc:spChg chg="add del">
          <ac:chgData name="fifth sixth" userId="S::fifthsixth@naulschool.ie::2c7584de-6e76-44a2-aa3b-8c638adea481" providerId="AD" clId="Web-{5310D63C-4244-A9F7-9DC8-DDE66E5E09E8}" dt="2023-02-27T13:54:51.981" v="25"/>
          <ac:spMkLst>
            <pc:docMk/>
            <pc:sldMk cId="1816228233" sldId="256"/>
            <ac:spMk id="16" creationId="{08C9B587-E65E-4B52-B37C-ABEBB6E87928}"/>
          </ac:spMkLst>
        </pc:spChg>
        <pc:picChg chg="add del mod">
          <ac:chgData name="fifth sixth" userId="S::fifthsixth@naulschool.ie::2c7584de-6e76-44a2-aa3b-8c638adea481" providerId="AD" clId="Web-{5310D63C-4244-A9F7-9DC8-DDE66E5E09E8}" dt="2023-02-27T13:50:47.223" v="3"/>
          <ac:picMkLst>
            <pc:docMk/>
            <pc:sldMk cId="1816228233" sldId="256"/>
            <ac:picMk id="4" creationId="{FF8726AB-4EDF-C5C5-AD55-0B13819650DE}"/>
          </ac:picMkLst>
        </pc:picChg>
        <pc:picChg chg="add mod ord">
          <ac:chgData name="fifth sixth" userId="S::fifthsixth@naulschool.ie::2c7584de-6e76-44a2-aa3b-8c638adea481" providerId="AD" clId="Web-{5310D63C-4244-A9F7-9DC8-DDE66E5E09E8}" dt="2023-02-27T13:54:51.981" v="25"/>
          <ac:picMkLst>
            <pc:docMk/>
            <pc:sldMk cId="1816228233" sldId="256"/>
            <ac:picMk id="5" creationId="{B67F8A17-05B9-8C8F-4583-E2AD318341FB}"/>
          </ac:picMkLst>
        </pc:picChg>
      </pc:sldChg>
      <pc:sldChg chg="addSp delSp modSp mod modTransition setBg addAnim modAnim">
        <pc:chgData name="fifth sixth" userId="S::fifthsixth@naulschool.ie::2c7584de-6e76-44a2-aa3b-8c638adea481" providerId="AD" clId="Web-{5310D63C-4244-A9F7-9DC8-DDE66E5E09E8}" dt="2023-02-27T14:04:11.264" v="50"/>
        <pc:sldMkLst>
          <pc:docMk/>
          <pc:sldMk cId="2352092901" sldId="257"/>
        </pc:sldMkLst>
        <pc:spChg chg="mod">
          <ac:chgData name="fifth sixth" userId="S::fifthsixth@naulschool.ie::2c7584de-6e76-44a2-aa3b-8c638adea481" providerId="AD" clId="Web-{5310D63C-4244-A9F7-9DC8-DDE66E5E09E8}" dt="2023-02-27T14:04:11.264" v="50"/>
          <ac:spMkLst>
            <pc:docMk/>
            <pc:sldMk cId="2352092901" sldId="257"/>
            <ac:spMk id="2" creationId="{60495D75-1A2E-D936-6F91-7E1DA6691113}"/>
          </ac:spMkLst>
        </pc:spChg>
        <pc:spChg chg="mod">
          <ac:chgData name="fifth sixth" userId="S::fifthsixth@naulschool.ie::2c7584de-6e76-44a2-aa3b-8c638adea481" providerId="AD" clId="Web-{5310D63C-4244-A9F7-9DC8-DDE66E5E09E8}" dt="2023-02-27T14:04:11.264" v="50"/>
          <ac:spMkLst>
            <pc:docMk/>
            <pc:sldMk cId="2352092901" sldId="257"/>
            <ac:spMk id="3" creationId="{D60974F5-1562-C44A-FC85-BBD7A0CE1436}"/>
          </ac:spMkLst>
        </pc:spChg>
        <pc:spChg chg="add">
          <ac:chgData name="fifth sixth" userId="S::fifthsixth@naulschool.ie::2c7584de-6e76-44a2-aa3b-8c638adea481" providerId="AD" clId="Web-{5310D63C-4244-A9F7-9DC8-DDE66E5E09E8}" dt="2023-02-27T14:04:11.264" v="50"/>
          <ac:spMkLst>
            <pc:docMk/>
            <pc:sldMk cId="2352092901" sldId="257"/>
            <ac:spMk id="11" creationId="{1CD81A2A-6ED4-4EF4-A14C-912D31E14800}"/>
          </ac:spMkLst>
        </pc:spChg>
        <pc:spChg chg="add">
          <ac:chgData name="fifth sixth" userId="S::fifthsixth@naulschool.ie::2c7584de-6e76-44a2-aa3b-8c638adea481" providerId="AD" clId="Web-{5310D63C-4244-A9F7-9DC8-DDE66E5E09E8}" dt="2023-02-27T14:04:11.264" v="50"/>
          <ac:spMkLst>
            <pc:docMk/>
            <pc:sldMk cId="2352092901" sldId="257"/>
            <ac:spMk id="13" creationId="{1661932C-CA15-4E17-B115-FAE7CBEE4789}"/>
          </ac:spMkLst>
        </pc:spChg>
        <pc:spChg chg="add">
          <ac:chgData name="fifth sixth" userId="S::fifthsixth@naulschool.ie::2c7584de-6e76-44a2-aa3b-8c638adea481" providerId="AD" clId="Web-{5310D63C-4244-A9F7-9DC8-DDE66E5E09E8}" dt="2023-02-27T14:04:11.264" v="50"/>
          <ac:spMkLst>
            <pc:docMk/>
            <pc:sldMk cId="2352092901" sldId="257"/>
            <ac:spMk id="15" creationId="{8590ADD5-9383-4D3D-9047-3DA2593CCB5D}"/>
          </ac:spMkLst>
        </pc:spChg>
        <pc:spChg chg="add">
          <ac:chgData name="fifth sixth" userId="S::fifthsixth@naulschool.ie::2c7584de-6e76-44a2-aa3b-8c638adea481" providerId="AD" clId="Web-{5310D63C-4244-A9F7-9DC8-DDE66E5E09E8}" dt="2023-02-27T14:04:11.264" v="50"/>
          <ac:spMkLst>
            <pc:docMk/>
            <pc:sldMk cId="2352092901" sldId="257"/>
            <ac:spMk id="17" creationId="{DABE3E45-88CF-45D8-8D40-C773324D93F6}"/>
          </ac:spMkLst>
        </pc:spChg>
        <pc:spChg chg="add">
          <ac:chgData name="fifth sixth" userId="S::fifthsixth@naulschool.ie::2c7584de-6e76-44a2-aa3b-8c638adea481" providerId="AD" clId="Web-{5310D63C-4244-A9F7-9DC8-DDE66E5E09E8}" dt="2023-02-27T14:04:11.264" v="50"/>
          <ac:spMkLst>
            <pc:docMk/>
            <pc:sldMk cId="2352092901" sldId="257"/>
            <ac:spMk id="21" creationId="{B91ECDA9-56DC-4270-8F33-01C5637B8CEB}"/>
          </ac:spMkLst>
        </pc:spChg>
        <pc:spChg chg="add">
          <ac:chgData name="fifth sixth" userId="S::fifthsixth@naulschool.ie::2c7584de-6e76-44a2-aa3b-8c638adea481" providerId="AD" clId="Web-{5310D63C-4244-A9F7-9DC8-DDE66E5E09E8}" dt="2023-02-27T14:04:11.264" v="50"/>
          <ac:spMkLst>
            <pc:docMk/>
            <pc:sldMk cId="2352092901" sldId="257"/>
            <ac:spMk id="23" creationId="{75F47824-961D-465D-84F9-EAE11BC6173B}"/>
          </ac:spMkLst>
        </pc:spChg>
        <pc:spChg chg="add">
          <ac:chgData name="fifth sixth" userId="S::fifthsixth@naulschool.ie::2c7584de-6e76-44a2-aa3b-8c638adea481" providerId="AD" clId="Web-{5310D63C-4244-A9F7-9DC8-DDE66E5E09E8}" dt="2023-02-27T14:04:11.264" v="50"/>
          <ac:spMkLst>
            <pc:docMk/>
            <pc:sldMk cId="2352092901" sldId="257"/>
            <ac:spMk id="25" creationId="{FEC9DA3E-C1D7-472D-B7C0-F71AE41FBA23}"/>
          </ac:spMkLst>
        </pc:spChg>
        <pc:picChg chg="add del mod">
          <ac:chgData name="fifth sixth" userId="S::fifthsixth@naulschool.ie::2c7584de-6e76-44a2-aa3b-8c638adea481" providerId="AD" clId="Web-{5310D63C-4244-A9F7-9DC8-DDE66E5E09E8}" dt="2023-02-27T14:02:39.355" v="46"/>
          <ac:picMkLst>
            <pc:docMk/>
            <pc:sldMk cId="2352092901" sldId="257"/>
            <ac:picMk id="4" creationId="{18EDE36C-D133-DB17-BECA-4EAE8AE16C5A}"/>
          </ac:picMkLst>
        </pc:picChg>
        <pc:picChg chg="add del mod">
          <ac:chgData name="fifth sixth" userId="S::fifthsixth@naulschool.ie::2c7584de-6e76-44a2-aa3b-8c638adea481" providerId="AD" clId="Web-{5310D63C-4244-A9F7-9DC8-DDE66E5E09E8}" dt="2023-02-27T14:03:06.340" v="48"/>
          <ac:picMkLst>
            <pc:docMk/>
            <pc:sldMk cId="2352092901" sldId="257"/>
            <ac:picMk id="5" creationId="{C93B9E39-FA03-167D-92BE-BF8A066130AF}"/>
          </ac:picMkLst>
        </pc:picChg>
        <pc:picChg chg="add mod">
          <ac:chgData name="fifth sixth" userId="S::fifthsixth@naulschool.ie::2c7584de-6e76-44a2-aa3b-8c638adea481" providerId="AD" clId="Web-{5310D63C-4244-A9F7-9DC8-DDE66E5E09E8}" dt="2023-02-27T14:04:11.264" v="50"/>
          <ac:picMkLst>
            <pc:docMk/>
            <pc:sldMk cId="2352092901" sldId="257"/>
            <ac:picMk id="6" creationId="{E35AFF28-05D5-5EF9-2E96-0388E82F9983}"/>
          </ac:picMkLst>
        </pc:picChg>
        <pc:cxnChg chg="add">
          <ac:chgData name="fifth sixth" userId="S::fifthsixth@naulschool.ie::2c7584de-6e76-44a2-aa3b-8c638adea481" providerId="AD" clId="Web-{5310D63C-4244-A9F7-9DC8-DDE66E5E09E8}" dt="2023-02-27T14:04:11.264" v="50"/>
          <ac:cxnSpMkLst>
            <pc:docMk/>
            <pc:sldMk cId="2352092901" sldId="257"/>
            <ac:cxnSpMk id="19" creationId="{49CD1692-827B-4C8D-B4A1-134FD04CF45C}"/>
          </ac:cxnSpMkLst>
        </pc:cxnChg>
      </pc:sldChg>
      <pc:sldChg chg="addSp delSp modSp mod modTransition setBg setClrOvrMap">
        <pc:chgData name="fifth sixth" userId="S::fifthsixth@naulschool.ie::2c7584de-6e76-44a2-aa3b-8c638adea481" providerId="AD" clId="Web-{5310D63C-4244-A9F7-9DC8-DDE66E5E09E8}" dt="2023-02-27T14:20:46.202" v="112" actId="20577"/>
        <pc:sldMkLst>
          <pc:docMk/>
          <pc:sldMk cId="621563971" sldId="258"/>
        </pc:sldMkLst>
        <pc:spChg chg="mod">
          <ac:chgData name="fifth sixth" userId="S::fifthsixth@naulschool.ie::2c7584de-6e76-44a2-aa3b-8c638adea481" providerId="AD" clId="Web-{5310D63C-4244-A9F7-9DC8-DDE66E5E09E8}" dt="2023-02-27T14:20:29.452" v="111" actId="20577"/>
          <ac:spMkLst>
            <pc:docMk/>
            <pc:sldMk cId="621563971" sldId="258"/>
            <ac:spMk id="2" creationId="{32153E4F-59B8-B46F-E8DD-178082359BE7}"/>
          </ac:spMkLst>
        </pc:spChg>
        <pc:spChg chg="add del">
          <ac:chgData name="fifth sixth" userId="S::fifthsixth@naulschool.ie::2c7584de-6e76-44a2-aa3b-8c638adea481" providerId="AD" clId="Web-{5310D63C-4244-A9F7-9DC8-DDE66E5E09E8}" dt="2023-02-27T14:12:19.936" v="79"/>
          <ac:spMkLst>
            <pc:docMk/>
            <pc:sldMk cId="621563971" sldId="258"/>
            <ac:spMk id="3" creationId="{83D71DBE-2F5C-68C0-C016-A1B5F6761E0A}"/>
          </ac:spMkLst>
        </pc:spChg>
        <pc:spChg chg="add mod">
          <ac:chgData name="fifth sixth" userId="S::fifthsixth@naulschool.ie::2c7584de-6e76-44a2-aa3b-8c638adea481" providerId="AD" clId="Web-{5310D63C-4244-A9F7-9DC8-DDE66E5E09E8}" dt="2023-02-27T14:20:46.202" v="112" actId="20577"/>
          <ac:spMkLst>
            <pc:docMk/>
            <pc:sldMk cId="621563971" sldId="258"/>
            <ac:spMk id="6" creationId="{20C47F67-7002-6FC7-07A6-ACA86F11BA66}"/>
          </ac:spMkLst>
        </pc:spChg>
        <pc:spChg chg="add del">
          <ac:chgData name="fifth sixth" userId="S::fifthsixth@naulschool.ie::2c7584de-6e76-44a2-aa3b-8c638adea481" providerId="AD" clId="Web-{5310D63C-4244-A9F7-9DC8-DDE66E5E09E8}" dt="2023-02-27T14:11:24.606" v="76"/>
          <ac:spMkLst>
            <pc:docMk/>
            <pc:sldMk cId="621563971" sldId="258"/>
            <ac:spMk id="9" creationId="{E49CC64F-7275-4E33-961B-0C5CDC439875}"/>
          </ac:spMkLst>
        </pc:spChg>
        <pc:spChg chg="add del">
          <ac:chgData name="fifth sixth" userId="S::fifthsixth@naulschool.ie::2c7584de-6e76-44a2-aa3b-8c638adea481" providerId="AD" clId="Web-{5310D63C-4244-A9F7-9DC8-DDE66E5E09E8}" dt="2023-02-27T14:12:19.920" v="78"/>
          <ac:spMkLst>
            <pc:docMk/>
            <pc:sldMk cId="621563971" sldId="258"/>
            <ac:spMk id="12" creationId="{2B1D4F77-A17C-43D7-B7FA-545148E4E93D}"/>
          </ac:spMkLst>
        </pc:spChg>
        <pc:spChg chg="add del">
          <ac:chgData name="fifth sixth" userId="S::fifthsixth@naulschool.ie::2c7584de-6e76-44a2-aa3b-8c638adea481" providerId="AD" clId="Web-{5310D63C-4244-A9F7-9DC8-DDE66E5E09E8}" dt="2023-02-27T14:12:19.920" v="78"/>
          <ac:spMkLst>
            <pc:docMk/>
            <pc:sldMk cId="621563971" sldId="258"/>
            <ac:spMk id="13" creationId="{83D71DBE-2F5C-68C0-C016-A1B5F6761E0A}"/>
          </ac:spMkLst>
        </pc:spChg>
        <pc:spChg chg="add">
          <ac:chgData name="fifth sixth" userId="S::fifthsixth@naulschool.ie::2c7584de-6e76-44a2-aa3b-8c638adea481" providerId="AD" clId="Web-{5310D63C-4244-A9F7-9DC8-DDE66E5E09E8}" dt="2023-02-27T14:12:19.936" v="79"/>
          <ac:spMkLst>
            <pc:docMk/>
            <pc:sldMk cId="621563971" sldId="258"/>
            <ac:spMk id="15" creationId="{71B2258F-86CA-4D4D-8270-BC05FCDEBFB3}"/>
          </ac:spMkLst>
        </pc:spChg>
        <pc:picChg chg="add del">
          <ac:chgData name="fifth sixth" userId="S::fifthsixth@naulschool.ie::2c7584de-6e76-44a2-aa3b-8c638adea481" providerId="AD" clId="Web-{5310D63C-4244-A9F7-9DC8-DDE66E5E09E8}" dt="2023-02-27T14:11:24.606" v="76"/>
          <ac:picMkLst>
            <pc:docMk/>
            <pc:sldMk cId="621563971" sldId="258"/>
            <ac:picMk id="5" creationId="{CD1EBECB-E3F3-1B86-513B-8E9266E1D0B5}"/>
          </ac:picMkLst>
        </pc:picChg>
        <pc:picChg chg="add del">
          <ac:chgData name="fifth sixth" userId="S::fifthsixth@naulschool.ie::2c7584de-6e76-44a2-aa3b-8c638adea481" providerId="AD" clId="Web-{5310D63C-4244-A9F7-9DC8-DDE66E5E09E8}" dt="2023-02-27T14:12:19.920" v="78"/>
          <ac:picMkLst>
            <pc:docMk/>
            <pc:sldMk cId="621563971" sldId="258"/>
            <ac:picMk id="11" creationId="{20FA9F41-8A79-EC00-3462-E6B85BF41CEE}"/>
          </ac:picMkLst>
        </pc:picChg>
        <pc:picChg chg="add">
          <ac:chgData name="fifth sixth" userId="S::fifthsixth@naulschool.ie::2c7584de-6e76-44a2-aa3b-8c638adea481" providerId="AD" clId="Web-{5310D63C-4244-A9F7-9DC8-DDE66E5E09E8}" dt="2023-02-27T14:12:19.936" v="79"/>
          <ac:picMkLst>
            <pc:docMk/>
            <pc:sldMk cId="621563971" sldId="258"/>
            <ac:picMk id="16" creationId="{73A5CDA9-905C-3318-010A-8FE6A9839B2E}"/>
          </ac:picMkLst>
        </pc:picChg>
      </pc:sldChg>
      <pc:sldChg chg="addSp modSp mod modTransition setBg addAnim modAnim">
        <pc:chgData name="fifth sixth" userId="S::fifthsixth@naulschool.ie::2c7584de-6e76-44a2-aa3b-8c638adea481" providerId="AD" clId="Web-{5310D63C-4244-A9F7-9DC8-DDE66E5E09E8}" dt="2023-02-27T14:23:45.536" v="119"/>
        <pc:sldMkLst>
          <pc:docMk/>
          <pc:sldMk cId="2670220328" sldId="259"/>
        </pc:sldMkLst>
        <pc:spChg chg="mod">
          <ac:chgData name="fifth sixth" userId="S::fifthsixth@naulschool.ie::2c7584de-6e76-44a2-aa3b-8c638adea481" providerId="AD" clId="Web-{5310D63C-4244-A9F7-9DC8-DDE66E5E09E8}" dt="2023-02-27T14:23:04.894" v="117" actId="20577"/>
          <ac:spMkLst>
            <pc:docMk/>
            <pc:sldMk cId="2670220328" sldId="259"/>
            <ac:spMk id="2" creationId="{B1AE7057-F951-1821-BCBF-C9C3C3C66DFC}"/>
          </ac:spMkLst>
        </pc:spChg>
        <pc:spChg chg="mod ord">
          <ac:chgData name="fifth sixth" userId="S::fifthsixth@naulschool.ie::2c7584de-6e76-44a2-aa3b-8c638adea481" providerId="AD" clId="Web-{5310D63C-4244-A9F7-9DC8-DDE66E5E09E8}" dt="2023-02-27T14:22:46.503" v="115" actId="20577"/>
          <ac:spMkLst>
            <pc:docMk/>
            <pc:sldMk cId="2670220328" sldId="259"/>
            <ac:spMk id="3" creationId="{D12282CD-306C-6381-FFBB-32DE67A18C36}"/>
          </ac:spMkLst>
        </pc:spChg>
        <pc:spChg chg="add">
          <ac:chgData name="fifth sixth" userId="S::fifthsixth@naulschool.ie::2c7584de-6e76-44a2-aa3b-8c638adea481" providerId="AD" clId="Web-{5310D63C-4244-A9F7-9DC8-DDE66E5E09E8}" dt="2023-02-27T14:22:27.268" v="114"/>
          <ac:spMkLst>
            <pc:docMk/>
            <pc:sldMk cId="2670220328" sldId="259"/>
            <ac:spMk id="9" creationId="{3346177D-ADC4-4968-B747-5CFCD390B5B9}"/>
          </ac:spMkLst>
        </pc:spChg>
        <pc:spChg chg="add">
          <ac:chgData name="fifth sixth" userId="S::fifthsixth@naulschool.ie::2c7584de-6e76-44a2-aa3b-8c638adea481" providerId="AD" clId="Web-{5310D63C-4244-A9F7-9DC8-DDE66E5E09E8}" dt="2023-02-27T14:22:27.268" v="114"/>
          <ac:spMkLst>
            <pc:docMk/>
            <pc:sldMk cId="2670220328" sldId="259"/>
            <ac:spMk id="11" creationId="{0844A943-BF79-4FEA-ABB1-3BD54D236606}"/>
          </ac:spMkLst>
        </pc:spChg>
        <pc:spChg chg="add">
          <ac:chgData name="fifth sixth" userId="S::fifthsixth@naulschool.ie::2c7584de-6e76-44a2-aa3b-8c638adea481" providerId="AD" clId="Web-{5310D63C-4244-A9F7-9DC8-DDE66E5E09E8}" dt="2023-02-27T14:22:27.268" v="114"/>
          <ac:spMkLst>
            <pc:docMk/>
            <pc:sldMk cId="2670220328" sldId="259"/>
            <ac:spMk id="13" creationId="{6437CC72-F4A8-4DC3-AFAB-D22C482C8100}"/>
          </ac:spMkLst>
        </pc:spChg>
        <pc:picChg chg="add mod">
          <ac:chgData name="fifth sixth" userId="S::fifthsixth@naulschool.ie::2c7584de-6e76-44a2-aa3b-8c638adea481" providerId="AD" clId="Web-{5310D63C-4244-A9F7-9DC8-DDE66E5E09E8}" dt="2023-02-27T14:22:27.268" v="114"/>
          <ac:picMkLst>
            <pc:docMk/>
            <pc:sldMk cId="2670220328" sldId="259"/>
            <ac:picMk id="4" creationId="{12CE6CB1-6704-26B7-DB66-026140EB0669}"/>
          </ac:picMkLst>
        </pc:picChg>
      </pc:sldChg>
      <pc:sldChg chg="addSp modSp mod modTransition setBg addAnim modAnim">
        <pc:chgData name="fifth sixth" userId="S::fifthsixth@naulschool.ie::2c7584de-6e76-44a2-aa3b-8c638adea481" providerId="AD" clId="Web-{5310D63C-4244-A9F7-9DC8-DDE66E5E09E8}" dt="2023-02-27T14:28:46.921" v="128"/>
        <pc:sldMkLst>
          <pc:docMk/>
          <pc:sldMk cId="4017505212" sldId="260"/>
        </pc:sldMkLst>
        <pc:spChg chg="mod">
          <ac:chgData name="fifth sixth" userId="S::fifthsixth@naulschool.ie::2c7584de-6e76-44a2-aa3b-8c638adea481" providerId="AD" clId="Web-{5310D63C-4244-A9F7-9DC8-DDE66E5E09E8}" dt="2023-02-27T14:18:27.338" v="107" actId="20577"/>
          <ac:spMkLst>
            <pc:docMk/>
            <pc:sldMk cId="4017505212" sldId="260"/>
            <ac:spMk id="2" creationId="{0CC91C7A-2955-78E1-7A49-3D0C17CDC14A}"/>
          </ac:spMkLst>
        </pc:spChg>
        <pc:spChg chg="mod">
          <ac:chgData name="fifth sixth" userId="S::fifthsixth@naulschool.ie::2c7584de-6e76-44a2-aa3b-8c638adea481" providerId="AD" clId="Web-{5310D63C-4244-A9F7-9DC8-DDE66E5E09E8}" dt="2023-02-27T14:18:05.228" v="106" actId="20577"/>
          <ac:spMkLst>
            <pc:docMk/>
            <pc:sldMk cId="4017505212" sldId="260"/>
            <ac:spMk id="3" creationId="{4D030326-4D35-8759-87EA-15D043E99D0D}"/>
          </ac:spMkLst>
        </pc:spChg>
        <pc:spChg chg="add">
          <ac:chgData name="fifth sixth" userId="S::fifthsixth@naulschool.ie::2c7584de-6e76-44a2-aa3b-8c638adea481" providerId="AD" clId="Web-{5310D63C-4244-A9F7-9DC8-DDE66E5E09E8}" dt="2023-02-27T14:10:57.230" v="74"/>
          <ac:spMkLst>
            <pc:docMk/>
            <pc:sldMk cId="4017505212" sldId="260"/>
            <ac:spMk id="9" creationId="{2B1D4F77-A17C-43D7-B7FA-545148E4E93D}"/>
          </ac:spMkLst>
        </pc:spChg>
        <pc:picChg chg="add">
          <ac:chgData name="fifth sixth" userId="S::fifthsixth@naulschool.ie::2c7584de-6e76-44a2-aa3b-8c638adea481" providerId="AD" clId="Web-{5310D63C-4244-A9F7-9DC8-DDE66E5E09E8}" dt="2023-02-27T14:10:57.230" v="74"/>
          <ac:picMkLst>
            <pc:docMk/>
            <pc:sldMk cId="4017505212" sldId="260"/>
            <ac:picMk id="5" creationId="{DB96A062-1D8C-5F61-2982-C31BFB139FA7}"/>
          </ac:picMkLst>
        </pc:picChg>
      </pc:sldChg>
      <pc:sldChg chg="addSp delSp modSp mod modTransition setBg addAnim modAnim">
        <pc:chgData name="fifth sixth" userId="S::fifthsixth@naulschool.ie::2c7584de-6e76-44a2-aa3b-8c638adea481" providerId="AD" clId="Web-{5310D63C-4244-A9F7-9DC8-DDE66E5E09E8}" dt="2023-02-27T14:09:29.946" v="63"/>
        <pc:sldMkLst>
          <pc:docMk/>
          <pc:sldMk cId="2449148434" sldId="261"/>
        </pc:sldMkLst>
        <pc:spChg chg="mod">
          <ac:chgData name="fifth sixth" userId="S::fifthsixth@naulschool.ie::2c7584de-6e76-44a2-aa3b-8c638adea481" providerId="AD" clId="Web-{5310D63C-4244-A9F7-9DC8-DDE66E5E09E8}" dt="2023-02-27T14:09:29.946" v="63"/>
          <ac:spMkLst>
            <pc:docMk/>
            <pc:sldMk cId="2449148434" sldId="261"/>
            <ac:spMk id="2" creationId="{42F8FD8D-9111-D735-9691-7D08B1D644A5}"/>
          </ac:spMkLst>
        </pc:spChg>
        <pc:spChg chg="add del mod">
          <ac:chgData name="fifth sixth" userId="S::fifthsixth@naulschool.ie::2c7584de-6e76-44a2-aa3b-8c638adea481" providerId="AD" clId="Web-{5310D63C-4244-A9F7-9DC8-DDE66E5E09E8}" dt="2023-02-27T14:09:29.946" v="63"/>
          <ac:spMkLst>
            <pc:docMk/>
            <pc:sldMk cId="2449148434" sldId="261"/>
            <ac:spMk id="3" creationId="{7BBFD7E9-4786-B24E-9C5C-43099E9F1C6E}"/>
          </ac:spMkLst>
        </pc:spChg>
        <pc:spChg chg="add del">
          <ac:chgData name="fifth sixth" userId="S::fifthsixth@naulschool.ie::2c7584de-6e76-44a2-aa3b-8c638adea481" providerId="AD" clId="Web-{5310D63C-4244-A9F7-9DC8-DDE66E5E09E8}" dt="2023-02-27T14:07:05.676" v="54"/>
          <ac:spMkLst>
            <pc:docMk/>
            <pc:sldMk cId="2449148434" sldId="261"/>
            <ac:spMk id="9" creationId="{AE2B703B-46F9-481A-A605-82E2A828C4FA}"/>
          </ac:spMkLst>
        </pc:spChg>
        <pc:spChg chg="add del">
          <ac:chgData name="fifth sixth" userId="S::fifthsixth@naulschool.ie::2c7584de-6e76-44a2-aa3b-8c638adea481" providerId="AD" clId="Web-{5310D63C-4244-A9F7-9DC8-DDE66E5E09E8}" dt="2023-02-27T14:07:05.676" v="54"/>
          <ac:spMkLst>
            <pc:docMk/>
            <pc:sldMk cId="2449148434" sldId="261"/>
            <ac:spMk id="11" creationId="{F13BE4D7-0C3D-4906-B230-A1C5B4665CCF}"/>
          </ac:spMkLst>
        </pc:spChg>
        <pc:spChg chg="add">
          <ac:chgData name="fifth sixth" userId="S::fifthsixth@naulschool.ie::2c7584de-6e76-44a2-aa3b-8c638adea481" providerId="AD" clId="Web-{5310D63C-4244-A9F7-9DC8-DDE66E5E09E8}" dt="2023-02-27T14:09:29.946" v="63"/>
          <ac:spMkLst>
            <pc:docMk/>
            <pc:sldMk cId="2449148434" sldId="261"/>
            <ac:spMk id="22" creationId="{D009D6D5-DAC2-4A8B-A17A-E206B9012D09}"/>
          </ac:spMkLst>
        </pc:spChg>
        <pc:graphicFrameChg chg="add del">
          <ac:chgData name="fifth sixth" userId="S::fifthsixth@naulschool.ie::2c7584de-6e76-44a2-aa3b-8c638adea481" providerId="AD" clId="Web-{5310D63C-4244-A9F7-9DC8-DDE66E5E09E8}" dt="2023-02-27T14:07:05.676" v="54"/>
          <ac:graphicFrameMkLst>
            <pc:docMk/>
            <pc:sldMk cId="2449148434" sldId="261"/>
            <ac:graphicFrameMk id="5" creationId="{705F717E-6A85-C9E1-94B0-495AB35BF49C}"/>
          </ac:graphicFrameMkLst>
        </pc:graphicFrameChg>
        <pc:picChg chg="add mod">
          <ac:chgData name="fifth sixth" userId="S::fifthsixth@naulschool.ie::2c7584de-6e76-44a2-aa3b-8c638adea481" providerId="AD" clId="Web-{5310D63C-4244-A9F7-9DC8-DDE66E5E09E8}" dt="2023-02-27T14:09:29.946" v="63"/>
          <ac:picMkLst>
            <pc:docMk/>
            <pc:sldMk cId="2449148434" sldId="261"/>
            <ac:picMk id="17" creationId="{28875203-4AFD-EF8F-6F7D-8144C1E1239E}"/>
          </ac:picMkLst>
        </pc:picChg>
      </pc:sldChg>
      <pc:sldChg chg="addSp modSp mod modTransition setBg addAnim modAnim">
        <pc:chgData name="fifth sixth" userId="S::fifthsixth@naulschool.ie::2c7584de-6e76-44a2-aa3b-8c638adea481" providerId="AD" clId="Web-{5310D63C-4244-A9F7-9DC8-DDE66E5E09E8}" dt="2023-02-27T14:29:19.375" v="133"/>
        <pc:sldMkLst>
          <pc:docMk/>
          <pc:sldMk cId="4139570143" sldId="262"/>
        </pc:sldMkLst>
        <pc:spChg chg="mod">
          <ac:chgData name="fifth sixth" userId="S::fifthsixth@naulschool.ie::2c7584de-6e76-44a2-aa3b-8c638adea481" providerId="AD" clId="Web-{5310D63C-4244-A9F7-9DC8-DDE66E5E09E8}" dt="2023-02-27T14:27:25.840" v="125" actId="20577"/>
          <ac:spMkLst>
            <pc:docMk/>
            <pc:sldMk cId="4139570143" sldId="262"/>
            <ac:spMk id="2" creationId="{F52DF664-BAB5-AB71-4E15-B012688AC470}"/>
          </ac:spMkLst>
        </pc:spChg>
        <pc:spChg chg="mod">
          <ac:chgData name="fifth sixth" userId="S::fifthsixth@naulschool.ie::2c7584de-6e76-44a2-aa3b-8c638adea481" providerId="AD" clId="Web-{5310D63C-4244-A9F7-9DC8-DDE66E5E09E8}" dt="2023-02-27T14:27:33.762" v="127" actId="20577"/>
          <ac:spMkLst>
            <pc:docMk/>
            <pc:sldMk cId="4139570143" sldId="262"/>
            <ac:spMk id="3" creationId="{B3604600-E9D4-9084-BDDA-632CDF269DAE}"/>
          </ac:spMkLst>
        </pc:spChg>
        <pc:spChg chg="add">
          <ac:chgData name="fifth sixth" userId="S::fifthsixth@naulschool.ie::2c7584de-6e76-44a2-aa3b-8c638adea481" providerId="AD" clId="Web-{5310D63C-4244-A9F7-9DC8-DDE66E5E09E8}" dt="2023-02-27T14:27:04.558" v="124"/>
          <ac:spMkLst>
            <pc:docMk/>
            <pc:sldMk cId="4139570143" sldId="262"/>
            <ac:spMk id="10" creationId="{3346177D-ADC4-4968-B747-5CFCD390B5B9}"/>
          </ac:spMkLst>
        </pc:spChg>
        <pc:spChg chg="add">
          <ac:chgData name="fifth sixth" userId="S::fifthsixth@naulschool.ie::2c7584de-6e76-44a2-aa3b-8c638adea481" providerId="AD" clId="Web-{5310D63C-4244-A9F7-9DC8-DDE66E5E09E8}" dt="2023-02-27T14:27:04.558" v="124"/>
          <ac:spMkLst>
            <pc:docMk/>
            <pc:sldMk cId="4139570143" sldId="262"/>
            <ac:spMk id="12" creationId="{0844A943-BF79-4FEA-ABB1-3BD54D236606}"/>
          </ac:spMkLst>
        </pc:spChg>
        <pc:spChg chg="add">
          <ac:chgData name="fifth sixth" userId="S::fifthsixth@naulschool.ie::2c7584de-6e76-44a2-aa3b-8c638adea481" providerId="AD" clId="Web-{5310D63C-4244-A9F7-9DC8-DDE66E5E09E8}" dt="2023-02-27T14:27:04.558" v="124"/>
          <ac:spMkLst>
            <pc:docMk/>
            <pc:sldMk cId="4139570143" sldId="262"/>
            <ac:spMk id="14" creationId="{6437CC72-F4A8-4DC3-AFAB-D22C482C8100}"/>
          </ac:spMkLst>
        </pc:spChg>
        <pc:picChg chg="add">
          <ac:chgData name="fifth sixth" userId="S::fifthsixth@naulschool.ie::2c7584de-6e76-44a2-aa3b-8c638adea481" providerId="AD" clId="Web-{5310D63C-4244-A9F7-9DC8-DDE66E5E09E8}" dt="2023-02-27T14:27:04.558" v="124"/>
          <ac:picMkLst>
            <pc:docMk/>
            <pc:sldMk cId="4139570143" sldId="262"/>
            <ac:picMk id="7" creationId="{15D77A27-2BA4-CC89-0FA7-19A120B7F040}"/>
          </ac:picMkLst>
        </pc:picChg>
      </pc:sldChg>
    </pc:docChg>
  </pc:docChgLst>
  <pc:docChgLst>
    <pc:chgData name="fifth sixth" userId="S::fifthsixth@naulschool.ie::2c7584de-6e76-44a2-aa3b-8c638adea481" providerId="AD" clId="Web-{99286E30-114F-80A7-16E6-71BFEB953FFE}"/>
    <pc:docChg chg="modSld addMainMaster delMainMaster">
      <pc:chgData name="fifth sixth" userId="S::fifthsixth@naulschool.ie::2c7584de-6e76-44a2-aa3b-8c638adea481" providerId="AD" clId="Web-{99286E30-114F-80A7-16E6-71BFEB953FFE}" dt="2023-02-28T09:21:28.686" v="42" actId="20577"/>
      <pc:docMkLst>
        <pc:docMk/>
      </pc:docMkLst>
      <pc:sldChg chg="addSp delSp modSp mod modTransition modClrScheme delDesignElem chgLayout">
        <pc:chgData name="fifth sixth" userId="S::fifthsixth@naulschool.ie::2c7584de-6e76-44a2-aa3b-8c638adea481" providerId="AD" clId="Web-{99286E30-114F-80A7-16E6-71BFEB953FFE}" dt="2023-02-28T09:19:32.694" v="35"/>
        <pc:sldMkLst>
          <pc:docMk/>
          <pc:sldMk cId="1816228233" sldId="256"/>
        </pc:sldMkLst>
        <pc:spChg chg="mod ord">
          <ac:chgData name="fifth sixth" userId="S::fifthsixth@naulschool.ie::2c7584de-6e76-44a2-aa3b-8c638adea481" providerId="AD" clId="Web-{99286E30-114F-80A7-16E6-71BFEB953FFE}" dt="2023-02-28T09:16:31.603" v="34"/>
          <ac:spMkLst>
            <pc:docMk/>
            <pc:sldMk cId="1816228233" sldId="256"/>
            <ac:spMk id="2" creationId="{C8BAA0E1-5F8E-C66D-C7BF-5216E00746F9}"/>
          </ac:spMkLst>
        </pc:spChg>
        <pc:spChg chg="mod ord">
          <ac:chgData name="fifth sixth" userId="S::fifthsixth@naulschool.ie::2c7584de-6e76-44a2-aa3b-8c638adea481" providerId="AD" clId="Web-{99286E30-114F-80A7-16E6-71BFEB953FFE}" dt="2023-02-28T09:16:31.603" v="34"/>
          <ac:spMkLst>
            <pc:docMk/>
            <pc:sldMk cId="1816228233" sldId="256"/>
            <ac:spMk id="3" creationId="{5B30FD0E-8609-6F3F-2AD3-7DB25B131989}"/>
          </ac:spMkLst>
        </pc:spChg>
        <pc:spChg chg="add del">
          <ac:chgData name="fifth sixth" userId="S::fifthsixth@naulschool.ie::2c7584de-6e76-44a2-aa3b-8c638adea481" providerId="AD" clId="Web-{99286E30-114F-80A7-16E6-71BFEB953FFE}" dt="2023-02-28T09:16:31.603" v="34"/>
          <ac:spMkLst>
            <pc:docMk/>
            <pc:sldMk cId="1816228233" sldId="256"/>
            <ac:spMk id="10" creationId="{0671A8AE-40A1-4631-A6B8-581AFF065482}"/>
          </ac:spMkLst>
        </pc:spChg>
        <pc:spChg chg="add del">
          <ac:chgData name="fifth sixth" userId="S::fifthsixth@naulschool.ie::2c7584de-6e76-44a2-aa3b-8c638adea481" providerId="AD" clId="Web-{99286E30-114F-80A7-16E6-71BFEB953FFE}" dt="2023-02-28T09:16:31.603" v="34"/>
          <ac:spMkLst>
            <pc:docMk/>
            <pc:sldMk cId="1816228233" sldId="256"/>
            <ac:spMk id="12" creationId="{AB58EF07-17C2-48CF-ABB0-EEF1F17CB8F0}"/>
          </ac:spMkLst>
        </pc:spChg>
        <pc:spChg chg="add del">
          <ac:chgData name="fifth sixth" userId="S::fifthsixth@naulschool.ie::2c7584de-6e76-44a2-aa3b-8c638adea481" providerId="AD" clId="Web-{99286E30-114F-80A7-16E6-71BFEB953FFE}" dt="2023-02-28T09:16:31.603" v="34"/>
          <ac:spMkLst>
            <pc:docMk/>
            <pc:sldMk cId="1816228233" sldId="256"/>
            <ac:spMk id="14" creationId="{AF2F604E-43BE-4DC3-B983-E071523364F8}"/>
          </ac:spMkLst>
        </pc:spChg>
        <pc:spChg chg="add del">
          <ac:chgData name="fifth sixth" userId="S::fifthsixth@naulschool.ie::2c7584de-6e76-44a2-aa3b-8c638adea481" providerId="AD" clId="Web-{99286E30-114F-80A7-16E6-71BFEB953FFE}" dt="2023-02-28T09:16:31.603" v="34"/>
          <ac:spMkLst>
            <pc:docMk/>
            <pc:sldMk cId="1816228233" sldId="256"/>
            <ac:spMk id="16" creationId="{08C9B587-E65E-4B52-B37C-ABEBB6E87928}"/>
          </ac:spMkLst>
        </pc:spChg>
        <pc:inkChg chg="add del">
          <ac:chgData name="fifth sixth" userId="S::fifthsixth@naulschool.ie::2c7584de-6e76-44a2-aa3b-8c638adea481" providerId="AD" clId="Web-{99286E30-114F-80A7-16E6-71BFEB953FFE}" dt="2023-02-28T09:15:52.523" v="32"/>
          <ac:inkMkLst>
            <pc:docMk/>
            <pc:sldMk cId="1816228233" sldId="256"/>
            <ac:inkMk id="4" creationId="{CF48D6A1-D02B-5B7F-B1F1-283DC5163894}"/>
          </ac:inkMkLst>
        </pc:inkChg>
      </pc:sldChg>
      <pc:sldChg chg="addSp delSp modSp mod modClrScheme delDesignElem chgLayout">
        <pc:chgData name="fifth sixth" userId="S::fifthsixth@naulschool.ie::2c7584de-6e76-44a2-aa3b-8c638adea481" providerId="AD" clId="Web-{99286E30-114F-80A7-16E6-71BFEB953FFE}" dt="2023-02-28T09:16:31.603" v="34"/>
        <pc:sldMkLst>
          <pc:docMk/>
          <pc:sldMk cId="2352092901" sldId="257"/>
        </pc:sldMkLst>
        <pc:spChg chg="mod ord">
          <ac:chgData name="fifth sixth" userId="S::fifthsixth@naulschool.ie::2c7584de-6e76-44a2-aa3b-8c638adea481" providerId="AD" clId="Web-{99286E30-114F-80A7-16E6-71BFEB953FFE}" dt="2023-02-28T09:16:31.603" v="34"/>
          <ac:spMkLst>
            <pc:docMk/>
            <pc:sldMk cId="2352092901" sldId="257"/>
            <ac:spMk id="2" creationId="{60495D75-1A2E-D936-6F91-7E1DA6691113}"/>
          </ac:spMkLst>
        </pc:spChg>
        <pc:spChg chg="mod ord">
          <ac:chgData name="fifth sixth" userId="S::fifthsixth@naulschool.ie::2c7584de-6e76-44a2-aa3b-8c638adea481" providerId="AD" clId="Web-{99286E30-114F-80A7-16E6-71BFEB953FFE}" dt="2023-02-28T09:16:31.603" v="34"/>
          <ac:spMkLst>
            <pc:docMk/>
            <pc:sldMk cId="2352092901" sldId="257"/>
            <ac:spMk id="3" creationId="{D60974F5-1562-C44A-FC85-BBD7A0CE1436}"/>
          </ac:spMkLst>
        </pc:spChg>
        <pc:spChg chg="add del">
          <ac:chgData name="fifth sixth" userId="S::fifthsixth@naulschool.ie::2c7584de-6e76-44a2-aa3b-8c638adea481" providerId="AD" clId="Web-{99286E30-114F-80A7-16E6-71BFEB953FFE}" dt="2023-02-28T09:16:31.603" v="34"/>
          <ac:spMkLst>
            <pc:docMk/>
            <pc:sldMk cId="2352092901" sldId="257"/>
            <ac:spMk id="11" creationId="{1CD81A2A-6ED4-4EF4-A14C-912D31E14800}"/>
          </ac:spMkLst>
        </pc:spChg>
        <pc:spChg chg="add del">
          <ac:chgData name="fifth sixth" userId="S::fifthsixth@naulschool.ie::2c7584de-6e76-44a2-aa3b-8c638adea481" providerId="AD" clId="Web-{99286E30-114F-80A7-16E6-71BFEB953FFE}" dt="2023-02-28T09:16:31.603" v="34"/>
          <ac:spMkLst>
            <pc:docMk/>
            <pc:sldMk cId="2352092901" sldId="257"/>
            <ac:spMk id="13" creationId="{1661932C-CA15-4E17-B115-FAE7CBEE4789}"/>
          </ac:spMkLst>
        </pc:spChg>
        <pc:spChg chg="add del">
          <ac:chgData name="fifth sixth" userId="S::fifthsixth@naulschool.ie::2c7584de-6e76-44a2-aa3b-8c638adea481" providerId="AD" clId="Web-{99286E30-114F-80A7-16E6-71BFEB953FFE}" dt="2023-02-28T09:16:31.603" v="34"/>
          <ac:spMkLst>
            <pc:docMk/>
            <pc:sldMk cId="2352092901" sldId="257"/>
            <ac:spMk id="15" creationId="{8590ADD5-9383-4D3D-9047-3DA2593CCB5D}"/>
          </ac:spMkLst>
        </pc:spChg>
        <pc:spChg chg="add del">
          <ac:chgData name="fifth sixth" userId="S::fifthsixth@naulschool.ie::2c7584de-6e76-44a2-aa3b-8c638adea481" providerId="AD" clId="Web-{99286E30-114F-80A7-16E6-71BFEB953FFE}" dt="2023-02-28T09:16:31.603" v="34"/>
          <ac:spMkLst>
            <pc:docMk/>
            <pc:sldMk cId="2352092901" sldId="257"/>
            <ac:spMk id="17" creationId="{DABE3E45-88CF-45D8-8D40-C773324D93F6}"/>
          </ac:spMkLst>
        </pc:spChg>
        <pc:spChg chg="add del">
          <ac:chgData name="fifth sixth" userId="S::fifthsixth@naulschool.ie::2c7584de-6e76-44a2-aa3b-8c638adea481" providerId="AD" clId="Web-{99286E30-114F-80A7-16E6-71BFEB953FFE}" dt="2023-02-28T09:16:31.603" v="34"/>
          <ac:spMkLst>
            <pc:docMk/>
            <pc:sldMk cId="2352092901" sldId="257"/>
            <ac:spMk id="21" creationId="{B91ECDA9-56DC-4270-8F33-01C5637B8CEB}"/>
          </ac:spMkLst>
        </pc:spChg>
        <pc:spChg chg="add del">
          <ac:chgData name="fifth sixth" userId="S::fifthsixth@naulschool.ie::2c7584de-6e76-44a2-aa3b-8c638adea481" providerId="AD" clId="Web-{99286E30-114F-80A7-16E6-71BFEB953FFE}" dt="2023-02-28T09:16:31.603" v="34"/>
          <ac:spMkLst>
            <pc:docMk/>
            <pc:sldMk cId="2352092901" sldId="257"/>
            <ac:spMk id="23" creationId="{75F47824-961D-465D-84F9-EAE11BC6173B}"/>
          </ac:spMkLst>
        </pc:spChg>
        <pc:spChg chg="add del">
          <ac:chgData name="fifth sixth" userId="S::fifthsixth@naulschool.ie::2c7584de-6e76-44a2-aa3b-8c638adea481" providerId="AD" clId="Web-{99286E30-114F-80A7-16E6-71BFEB953FFE}" dt="2023-02-28T09:16:31.603" v="34"/>
          <ac:spMkLst>
            <pc:docMk/>
            <pc:sldMk cId="2352092901" sldId="257"/>
            <ac:spMk id="25" creationId="{FEC9DA3E-C1D7-472D-B7C0-F71AE41FBA23}"/>
          </ac:spMkLst>
        </pc:spChg>
        <pc:cxnChg chg="add del">
          <ac:chgData name="fifth sixth" userId="S::fifthsixth@naulschool.ie::2c7584de-6e76-44a2-aa3b-8c638adea481" providerId="AD" clId="Web-{99286E30-114F-80A7-16E6-71BFEB953FFE}" dt="2023-02-28T09:16:31.603" v="34"/>
          <ac:cxnSpMkLst>
            <pc:docMk/>
            <pc:sldMk cId="2352092901" sldId="257"/>
            <ac:cxnSpMk id="19" creationId="{49CD1692-827B-4C8D-B4A1-134FD04CF45C}"/>
          </ac:cxnSpMkLst>
        </pc:cxnChg>
      </pc:sldChg>
      <pc:sldChg chg="addSp delSp modSp mod modTransition modClrScheme delDesignElem chgLayout">
        <pc:chgData name="fifth sixth" userId="S::fifthsixth@naulschool.ie::2c7584de-6e76-44a2-aa3b-8c638adea481" providerId="AD" clId="Web-{99286E30-114F-80A7-16E6-71BFEB953FFE}" dt="2023-02-28T09:16:31.603" v="34"/>
        <pc:sldMkLst>
          <pc:docMk/>
          <pc:sldMk cId="621563971" sldId="258"/>
        </pc:sldMkLst>
        <pc:spChg chg="mod ord">
          <ac:chgData name="fifth sixth" userId="S::fifthsixth@naulschool.ie::2c7584de-6e76-44a2-aa3b-8c638adea481" providerId="AD" clId="Web-{99286E30-114F-80A7-16E6-71BFEB953FFE}" dt="2023-02-28T09:16:31.603" v="34"/>
          <ac:spMkLst>
            <pc:docMk/>
            <pc:sldMk cId="621563971" sldId="258"/>
            <ac:spMk id="2" creationId="{32153E4F-59B8-B46F-E8DD-178082359BE7}"/>
          </ac:spMkLst>
        </pc:spChg>
        <pc:spChg chg="del mod">
          <ac:chgData name="fifth sixth" userId="S::fifthsixth@naulschool.ie::2c7584de-6e76-44a2-aa3b-8c638adea481" providerId="AD" clId="Web-{99286E30-114F-80A7-16E6-71BFEB953FFE}" dt="2023-02-28T09:12:30.900" v="25"/>
          <ac:spMkLst>
            <pc:docMk/>
            <pc:sldMk cId="621563971" sldId="258"/>
            <ac:spMk id="5" creationId="{5E4CB35A-136D-BEB1-6831-D027053EC701}"/>
          </ac:spMkLst>
        </pc:spChg>
        <pc:spChg chg="add del">
          <ac:chgData name="fifth sixth" userId="S::fifthsixth@naulschool.ie::2c7584de-6e76-44a2-aa3b-8c638adea481" providerId="AD" clId="Web-{99286E30-114F-80A7-16E6-71BFEB953FFE}" dt="2023-02-28T09:16:31.603" v="34"/>
          <ac:spMkLst>
            <pc:docMk/>
            <pc:sldMk cId="621563971" sldId="258"/>
            <ac:spMk id="15" creationId="{71B2258F-86CA-4D4D-8270-BC05FCDEBFB3}"/>
          </ac:spMkLst>
        </pc:spChg>
        <pc:picChg chg="del mod">
          <ac:chgData name="fifth sixth" userId="S::fifthsixth@naulschool.ie::2c7584de-6e76-44a2-aa3b-8c638adea481" providerId="AD" clId="Web-{99286E30-114F-80A7-16E6-71BFEB953FFE}" dt="2023-02-28T09:12:13.711" v="23"/>
          <ac:picMkLst>
            <pc:docMk/>
            <pc:sldMk cId="621563971" sldId="258"/>
            <ac:picMk id="1025" creationId="{9BCE9847-8B3A-AC13-E8F8-7EA34F72944E}"/>
          </ac:picMkLst>
        </pc:picChg>
      </pc:sldChg>
      <pc:sldChg chg="addSp delSp modSp mod modClrScheme addAnim modAnim delDesignElem chgLayout">
        <pc:chgData name="fifth sixth" userId="S::fifthsixth@naulschool.ie::2c7584de-6e76-44a2-aa3b-8c638adea481" providerId="AD" clId="Web-{99286E30-114F-80A7-16E6-71BFEB953FFE}" dt="2023-02-28T09:20:47.371" v="38" actId="20577"/>
        <pc:sldMkLst>
          <pc:docMk/>
          <pc:sldMk cId="2670220328" sldId="259"/>
        </pc:sldMkLst>
        <pc:spChg chg="mod ord">
          <ac:chgData name="fifth sixth" userId="S::fifthsixth@naulschool.ie::2c7584de-6e76-44a2-aa3b-8c638adea481" providerId="AD" clId="Web-{99286E30-114F-80A7-16E6-71BFEB953FFE}" dt="2023-02-28T09:16:31.603" v="34"/>
          <ac:spMkLst>
            <pc:docMk/>
            <pc:sldMk cId="2670220328" sldId="259"/>
            <ac:spMk id="2" creationId="{B1AE7057-F951-1821-BCBF-C9C3C3C66DFC}"/>
          </ac:spMkLst>
        </pc:spChg>
        <pc:spChg chg="mod ord">
          <ac:chgData name="fifth sixth" userId="S::fifthsixth@naulschool.ie::2c7584de-6e76-44a2-aa3b-8c638adea481" providerId="AD" clId="Web-{99286E30-114F-80A7-16E6-71BFEB953FFE}" dt="2023-02-28T09:20:47.371" v="38" actId="20577"/>
          <ac:spMkLst>
            <pc:docMk/>
            <pc:sldMk cId="2670220328" sldId="259"/>
            <ac:spMk id="3" creationId="{D12282CD-306C-6381-FFBB-32DE67A18C36}"/>
          </ac:spMkLst>
        </pc:spChg>
        <pc:spChg chg="add del">
          <ac:chgData name="fifth sixth" userId="S::fifthsixth@naulschool.ie::2c7584de-6e76-44a2-aa3b-8c638adea481" providerId="AD" clId="Web-{99286E30-114F-80A7-16E6-71BFEB953FFE}" dt="2023-02-28T09:16:31.603" v="34"/>
          <ac:spMkLst>
            <pc:docMk/>
            <pc:sldMk cId="2670220328" sldId="259"/>
            <ac:spMk id="9" creationId="{3346177D-ADC4-4968-B747-5CFCD390B5B9}"/>
          </ac:spMkLst>
        </pc:spChg>
        <pc:spChg chg="add del">
          <ac:chgData name="fifth sixth" userId="S::fifthsixth@naulschool.ie::2c7584de-6e76-44a2-aa3b-8c638adea481" providerId="AD" clId="Web-{99286E30-114F-80A7-16E6-71BFEB953FFE}" dt="2023-02-28T09:16:31.603" v="34"/>
          <ac:spMkLst>
            <pc:docMk/>
            <pc:sldMk cId="2670220328" sldId="259"/>
            <ac:spMk id="11" creationId="{0844A943-BF79-4FEA-ABB1-3BD54D236606}"/>
          </ac:spMkLst>
        </pc:spChg>
        <pc:spChg chg="add del">
          <ac:chgData name="fifth sixth" userId="S::fifthsixth@naulschool.ie::2c7584de-6e76-44a2-aa3b-8c638adea481" providerId="AD" clId="Web-{99286E30-114F-80A7-16E6-71BFEB953FFE}" dt="2023-02-28T09:16:31.603" v="34"/>
          <ac:spMkLst>
            <pc:docMk/>
            <pc:sldMk cId="2670220328" sldId="259"/>
            <ac:spMk id="13" creationId="{6437CC72-F4A8-4DC3-AFAB-D22C482C8100}"/>
          </ac:spMkLst>
        </pc:spChg>
      </pc:sldChg>
      <pc:sldChg chg="addSp delSp modSp mod modTransition modClrScheme delDesignElem chgLayout">
        <pc:chgData name="fifth sixth" userId="S::fifthsixth@naulschool.ie::2c7584de-6e76-44a2-aa3b-8c638adea481" providerId="AD" clId="Web-{99286E30-114F-80A7-16E6-71BFEB953FFE}" dt="2023-02-28T09:16:31.603" v="34"/>
        <pc:sldMkLst>
          <pc:docMk/>
          <pc:sldMk cId="4017505212" sldId="260"/>
        </pc:sldMkLst>
        <pc:spChg chg="mod ord">
          <ac:chgData name="fifth sixth" userId="S::fifthsixth@naulschool.ie::2c7584de-6e76-44a2-aa3b-8c638adea481" providerId="AD" clId="Web-{99286E30-114F-80A7-16E6-71BFEB953FFE}" dt="2023-02-28T09:16:31.603" v="34"/>
          <ac:spMkLst>
            <pc:docMk/>
            <pc:sldMk cId="4017505212" sldId="260"/>
            <ac:spMk id="2" creationId="{0CC91C7A-2955-78E1-7A49-3D0C17CDC14A}"/>
          </ac:spMkLst>
        </pc:spChg>
        <pc:spChg chg="mod ord">
          <ac:chgData name="fifth sixth" userId="S::fifthsixth@naulschool.ie::2c7584de-6e76-44a2-aa3b-8c638adea481" providerId="AD" clId="Web-{99286E30-114F-80A7-16E6-71BFEB953FFE}" dt="2023-02-28T09:16:31.603" v="34"/>
          <ac:spMkLst>
            <pc:docMk/>
            <pc:sldMk cId="4017505212" sldId="260"/>
            <ac:spMk id="3" creationId="{4D030326-4D35-8759-87EA-15D043E99D0D}"/>
          </ac:spMkLst>
        </pc:spChg>
        <pc:spChg chg="add del">
          <ac:chgData name="fifth sixth" userId="S::fifthsixth@naulschool.ie::2c7584de-6e76-44a2-aa3b-8c638adea481" providerId="AD" clId="Web-{99286E30-114F-80A7-16E6-71BFEB953FFE}" dt="2023-02-28T09:16:31.603" v="34"/>
          <ac:spMkLst>
            <pc:docMk/>
            <pc:sldMk cId="4017505212" sldId="260"/>
            <ac:spMk id="9" creationId="{2B1D4F77-A17C-43D7-B7FA-545148E4E93D}"/>
          </ac:spMkLst>
        </pc:spChg>
      </pc:sldChg>
      <pc:sldChg chg="addSp delSp modSp mod modClrScheme delDesignElem chgLayout">
        <pc:chgData name="fifth sixth" userId="S::fifthsixth@naulschool.ie::2c7584de-6e76-44a2-aa3b-8c638adea481" providerId="AD" clId="Web-{99286E30-114F-80A7-16E6-71BFEB953FFE}" dt="2023-02-28T09:21:28.686" v="42" actId="20577"/>
        <pc:sldMkLst>
          <pc:docMk/>
          <pc:sldMk cId="2449148434" sldId="261"/>
        </pc:sldMkLst>
        <pc:spChg chg="mod ord">
          <ac:chgData name="fifth sixth" userId="S::fifthsixth@naulschool.ie::2c7584de-6e76-44a2-aa3b-8c638adea481" providerId="AD" clId="Web-{99286E30-114F-80A7-16E6-71BFEB953FFE}" dt="2023-02-28T09:16:31.603" v="34"/>
          <ac:spMkLst>
            <pc:docMk/>
            <pc:sldMk cId="2449148434" sldId="261"/>
            <ac:spMk id="2" creationId="{42F8FD8D-9111-D735-9691-7D08B1D644A5}"/>
          </ac:spMkLst>
        </pc:spChg>
        <pc:spChg chg="mod ord">
          <ac:chgData name="fifth sixth" userId="S::fifthsixth@naulschool.ie::2c7584de-6e76-44a2-aa3b-8c638adea481" providerId="AD" clId="Web-{99286E30-114F-80A7-16E6-71BFEB953FFE}" dt="2023-02-28T09:21:28.686" v="42" actId="20577"/>
          <ac:spMkLst>
            <pc:docMk/>
            <pc:sldMk cId="2449148434" sldId="261"/>
            <ac:spMk id="3" creationId="{7BBFD7E9-4786-B24E-9C5C-43099E9F1C6E}"/>
          </ac:spMkLst>
        </pc:spChg>
        <pc:spChg chg="add del">
          <ac:chgData name="fifth sixth" userId="S::fifthsixth@naulschool.ie::2c7584de-6e76-44a2-aa3b-8c638adea481" providerId="AD" clId="Web-{99286E30-114F-80A7-16E6-71BFEB953FFE}" dt="2023-02-28T09:16:31.603" v="34"/>
          <ac:spMkLst>
            <pc:docMk/>
            <pc:sldMk cId="2449148434" sldId="261"/>
            <ac:spMk id="22" creationId="{D009D6D5-DAC2-4A8B-A17A-E206B9012D09}"/>
          </ac:spMkLst>
        </pc:spChg>
      </pc:sldChg>
      <pc:sldChg chg="addSp delSp modSp mod modClrScheme delDesignElem chgLayout">
        <pc:chgData name="fifth sixth" userId="S::fifthsixth@naulschool.ie::2c7584de-6e76-44a2-aa3b-8c638adea481" providerId="AD" clId="Web-{99286E30-114F-80A7-16E6-71BFEB953FFE}" dt="2023-02-28T09:16:31.603" v="34"/>
        <pc:sldMkLst>
          <pc:docMk/>
          <pc:sldMk cId="4139570143" sldId="262"/>
        </pc:sldMkLst>
        <pc:spChg chg="mod ord">
          <ac:chgData name="fifth sixth" userId="S::fifthsixth@naulschool.ie::2c7584de-6e76-44a2-aa3b-8c638adea481" providerId="AD" clId="Web-{99286E30-114F-80A7-16E6-71BFEB953FFE}" dt="2023-02-28T09:16:31.603" v="34"/>
          <ac:spMkLst>
            <pc:docMk/>
            <pc:sldMk cId="4139570143" sldId="262"/>
            <ac:spMk id="2" creationId="{F52DF664-BAB5-AB71-4E15-B012688AC470}"/>
          </ac:spMkLst>
        </pc:spChg>
        <pc:spChg chg="mod ord">
          <ac:chgData name="fifth sixth" userId="S::fifthsixth@naulschool.ie::2c7584de-6e76-44a2-aa3b-8c638adea481" providerId="AD" clId="Web-{99286E30-114F-80A7-16E6-71BFEB953FFE}" dt="2023-02-28T09:16:31.603" v="34"/>
          <ac:spMkLst>
            <pc:docMk/>
            <pc:sldMk cId="4139570143" sldId="262"/>
            <ac:spMk id="3" creationId="{B3604600-E9D4-9084-BDDA-632CDF269DAE}"/>
          </ac:spMkLst>
        </pc:spChg>
        <pc:spChg chg="add del">
          <ac:chgData name="fifth sixth" userId="S::fifthsixth@naulschool.ie::2c7584de-6e76-44a2-aa3b-8c638adea481" providerId="AD" clId="Web-{99286E30-114F-80A7-16E6-71BFEB953FFE}" dt="2023-02-28T09:16:31.603" v="34"/>
          <ac:spMkLst>
            <pc:docMk/>
            <pc:sldMk cId="4139570143" sldId="262"/>
            <ac:spMk id="10" creationId="{3346177D-ADC4-4968-B747-5CFCD390B5B9}"/>
          </ac:spMkLst>
        </pc:spChg>
        <pc:spChg chg="add del">
          <ac:chgData name="fifth sixth" userId="S::fifthsixth@naulschool.ie::2c7584de-6e76-44a2-aa3b-8c638adea481" providerId="AD" clId="Web-{99286E30-114F-80A7-16E6-71BFEB953FFE}" dt="2023-02-28T09:16:31.603" v="34"/>
          <ac:spMkLst>
            <pc:docMk/>
            <pc:sldMk cId="4139570143" sldId="262"/>
            <ac:spMk id="12" creationId="{0844A943-BF79-4FEA-ABB1-3BD54D236606}"/>
          </ac:spMkLst>
        </pc:spChg>
        <pc:spChg chg="add del">
          <ac:chgData name="fifth sixth" userId="S::fifthsixth@naulschool.ie::2c7584de-6e76-44a2-aa3b-8c638adea481" providerId="AD" clId="Web-{99286E30-114F-80A7-16E6-71BFEB953FFE}" dt="2023-02-28T09:16:31.603" v="34"/>
          <ac:spMkLst>
            <pc:docMk/>
            <pc:sldMk cId="4139570143" sldId="262"/>
            <ac:spMk id="14" creationId="{6437CC72-F4A8-4DC3-AFAB-D22C482C8100}"/>
          </ac:spMkLst>
        </pc:spChg>
      </pc:sldChg>
      <pc:sldMasterChg chg="add del addSldLayout delSldLayout">
        <pc:chgData name="fifth sixth" userId="S::fifthsixth@naulschool.ie::2c7584de-6e76-44a2-aa3b-8c638adea481" providerId="AD" clId="Web-{99286E30-114F-80A7-16E6-71BFEB953FFE}" dt="2023-02-28T09:16:31.603" v="34"/>
        <pc:sldMasterMkLst>
          <pc:docMk/>
          <pc:sldMasterMk cId="2748667364" sldId="2147483648"/>
        </pc:sldMasterMkLst>
        <pc:sldLayoutChg chg="add del">
          <pc:chgData name="fifth sixth" userId="S::fifthsixth@naulschool.ie::2c7584de-6e76-44a2-aa3b-8c638adea481" providerId="AD" clId="Web-{99286E30-114F-80A7-16E6-71BFEB953FFE}" dt="2023-02-28T09:16:31.603" v="34"/>
          <pc:sldLayoutMkLst>
            <pc:docMk/>
            <pc:sldMasterMk cId="2748667364" sldId="2147483648"/>
            <pc:sldLayoutMk cId="448309130" sldId="2147483649"/>
          </pc:sldLayoutMkLst>
        </pc:sldLayoutChg>
        <pc:sldLayoutChg chg="add del">
          <pc:chgData name="fifth sixth" userId="S::fifthsixth@naulschool.ie::2c7584de-6e76-44a2-aa3b-8c638adea481" providerId="AD" clId="Web-{99286E30-114F-80A7-16E6-71BFEB953FFE}" dt="2023-02-28T09:16:31.603" v="34"/>
          <pc:sldLayoutMkLst>
            <pc:docMk/>
            <pc:sldMasterMk cId="2748667364" sldId="2147483648"/>
            <pc:sldLayoutMk cId="3251851368" sldId="2147483650"/>
          </pc:sldLayoutMkLst>
        </pc:sldLayoutChg>
        <pc:sldLayoutChg chg="add del">
          <pc:chgData name="fifth sixth" userId="S::fifthsixth@naulschool.ie::2c7584de-6e76-44a2-aa3b-8c638adea481" providerId="AD" clId="Web-{99286E30-114F-80A7-16E6-71BFEB953FFE}" dt="2023-02-28T09:16:31.603" v="34"/>
          <pc:sldLayoutMkLst>
            <pc:docMk/>
            <pc:sldMasterMk cId="2748667364" sldId="2147483648"/>
            <pc:sldLayoutMk cId="955037734" sldId="2147483651"/>
          </pc:sldLayoutMkLst>
        </pc:sldLayoutChg>
        <pc:sldLayoutChg chg="add del">
          <pc:chgData name="fifth sixth" userId="S::fifthsixth@naulschool.ie::2c7584de-6e76-44a2-aa3b-8c638adea481" providerId="AD" clId="Web-{99286E30-114F-80A7-16E6-71BFEB953FFE}" dt="2023-02-28T09:16:31.603" v="34"/>
          <pc:sldLayoutMkLst>
            <pc:docMk/>
            <pc:sldMasterMk cId="2748667364" sldId="2147483648"/>
            <pc:sldLayoutMk cId="804179957" sldId="2147483652"/>
          </pc:sldLayoutMkLst>
        </pc:sldLayoutChg>
        <pc:sldLayoutChg chg="add del">
          <pc:chgData name="fifth sixth" userId="S::fifthsixth@naulschool.ie::2c7584de-6e76-44a2-aa3b-8c638adea481" providerId="AD" clId="Web-{99286E30-114F-80A7-16E6-71BFEB953FFE}" dt="2023-02-28T09:16:31.603" v="34"/>
          <pc:sldLayoutMkLst>
            <pc:docMk/>
            <pc:sldMasterMk cId="2748667364" sldId="2147483648"/>
            <pc:sldLayoutMk cId="2004205219" sldId="2147483653"/>
          </pc:sldLayoutMkLst>
        </pc:sldLayoutChg>
        <pc:sldLayoutChg chg="add del">
          <pc:chgData name="fifth sixth" userId="S::fifthsixth@naulschool.ie::2c7584de-6e76-44a2-aa3b-8c638adea481" providerId="AD" clId="Web-{99286E30-114F-80A7-16E6-71BFEB953FFE}" dt="2023-02-28T09:16:31.603" v="34"/>
          <pc:sldLayoutMkLst>
            <pc:docMk/>
            <pc:sldMasterMk cId="2748667364" sldId="2147483648"/>
            <pc:sldLayoutMk cId="2809858812" sldId="2147483654"/>
          </pc:sldLayoutMkLst>
        </pc:sldLayoutChg>
        <pc:sldLayoutChg chg="add del">
          <pc:chgData name="fifth sixth" userId="S::fifthsixth@naulschool.ie::2c7584de-6e76-44a2-aa3b-8c638adea481" providerId="AD" clId="Web-{99286E30-114F-80A7-16E6-71BFEB953FFE}" dt="2023-02-28T09:16:31.603" v="34"/>
          <pc:sldLayoutMkLst>
            <pc:docMk/>
            <pc:sldMasterMk cId="2748667364" sldId="2147483648"/>
            <pc:sldLayoutMk cId="1966732687" sldId="2147483655"/>
          </pc:sldLayoutMkLst>
        </pc:sldLayoutChg>
        <pc:sldLayoutChg chg="add del">
          <pc:chgData name="fifth sixth" userId="S::fifthsixth@naulschool.ie::2c7584de-6e76-44a2-aa3b-8c638adea481" providerId="AD" clId="Web-{99286E30-114F-80A7-16E6-71BFEB953FFE}" dt="2023-02-28T09:16:31.603" v="34"/>
          <pc:sldLayoutMkLst>
            <pc:docMk/>
            <pc:sldMasterMk cId="2748667364" sldId="2147483648"/>
            <pc:sldLayoutMk cId="71579469" sldId="2147483656"/>
          </pc:sldLayoutMkLst>
        </pc:sldLayoutChg>
        <pc:sldLayoutChg chg="add del">
          <pc:chgData name="fifth sixth" userId="S::fifthsixth@naulschool.ie::2c7584de-6e76-44a2-aa3b-8c638adea481" providerId="AD" clId="Web-{99286E30-114F-80A7-16E6-71BFEB953FFE}" dt="2023-02-28T09:16:31.603" v="34"/>
          <pc:sldLayoutMkLst>
            <pc:docMk/>
            <pc:sldMasterMk cId="2748667364" sldId="2147483648"/>
            <pc:sldLayoutMk cId="1086629638" sldId="2147483657"/>
          </pc:sldLayoutMkLst>
        </pc:sldLayoutChg>
        <pc:sldLayoutChg chg="add del">
          <pc:chgData name="fifth sixth" userId="S::fifthsixth@naulschool.ie::2c7584de-6e76-44a2-aa3b-8c638adea481" providerId="AD" clId="Web-{99286E30-114F-80A7-16E6-71BFEB953FFE}" dt="2023-02-28T09:16:31.603" v="34"/>
          <pc:sldLayoutMkLst>
            <pc:docMk/>
            <pc:sldMasterMk cId="2748667364" sldId="2147483648"/>
            <pc:sldLayoutMk cId="1021606362" sldId="2147483658"/>
          </pc:sldLayoutMkLst>
        </pc:sldLayoutChg>
        <pc:sldLayoutChg chg="add del">
          <pc:chgData name="fifth sixth" userId="S::fifthsixth@naulschool.ie::2c7584de-6e76-44a2-aa3b-8c638adea481" providerId="AD" clId="Web-{99286E30-114F-80A7-16E6-71BFEB953FFE}" dt="2023-02-28T09:16:31.603" v="34"/>
          <pc:sldLayoutMkLst>
            <pc:docMk/>
            <pc:sldMasterMk cId="2748667364" sldId="2147483648"/>
            <pc:sldLayoutMk cId="2608634241" sldId="2147483659"/>
          </pc:sldLayoutMkLst>
        </pc:sldLayoutChg>
      </pc:sldMasterChg>
      <pc:sldMasterChg chg="add del addSldLayout delSldLayout modSldLayout">
        <pc:chgData name="fifth sixth" userId="S::fifthsixth@naulschool.ie::2c7584de-6e76-44a2-aa3b-8c638adea481" providerId="AD" clId="Web-{99286E30-114F-80A7-16E6-71BFEB953FFE}" dt="2023-02-28T09:16:31.603" v="34"/>
        <pc:sldMasterMkLst>
          <pc:docMk/>
          <pc:sldMasterMk cId="3393873671" sldId="2147483660"/>
        </pc:sldMasterMkLst>
        <pc:sldLayoutChg chg="add del mod replId">
          <pc:chgData name="fifth sixth" userId="S::fifthsixth@naulschool.ie::2c7584de-6e76-44a2-aa3b-8c638adea481" providerId="AD" clId="Web-{99286E30-114F-80A7-16E6-71BFEB953FFE}" dt="2023-02-28T09:16:31.603" v="34"/>
          <pc:sldLayoutMkLst>
            <pc:docMk/>
            <pc:sldMasterMk cId="3393873671" sldId="2147483660"/>
            <pc:sldLayoutMk cId="2333001940" sldId="2147483661"/>
          </pc:sldLayoutMkLst>
        </pc:sldLayoutChg>
        <pc:sldLayoutChg chg="add del mod replId">
          <pc:chgData name="fifth sixth" userId="S::fifthsixth@naulschool.ie::2c7584de-6e76-44a2-aa3b-8c638adea481" providerId="AD" clId="Web-{99286E30-114F-80A7-16E6-71BFEB953FFE}" dt="2023-02-28T09:16:31.603" v="34"/>
          <pc:sldLayoutMkLst>
            <pc:docMk/>
            <pc:sldMasterMk cId="3393873671" sldId="2147483660"/>
            <pc:sldLayoutMk cId="2441916884" sldId="2147483662"/>
          </pc:sldLayoutMkLst>
        </pc:sldLayoutChg>
        <pc:sldLayoutChg chg="add del mod replId">
          <pc:chgData name="fifth sixth" userId="S::fifthsixth@naulschool.ie::2c7584de-6e76-44a2-aa3b-8c638adea481" providerId="AD" clId="Web-{99286E30-114F-80A7-16E6-71BFEB953FFE}" dt="2023-02-28T09:16:31.603" v="34"/>
          <pc:sldLayoutMkLst>
            <pc:docMk/>
            <pc:sldMasterMk cId="3393873671" sldId="2147483660"/>
            <pc:sldLayoutMk cId="1004244225" sldId="2147483663"/>
          </pc:sldLayoutMkLst>
        </pc:sldLayoutChg>
        <pc:sldLayoutChg chg="add del mod replId">
          <pc:chgData name="fifth sixth" userId="S::fifthsixth@naulschool.ie::2c7584de-6e76-44a2-aa3b-8c638adea481" providerId="AD" clId="Web-{99286E30-114F-80A7-16E6-71BFEB953FFE}" dt="2023-02-28T09:16:31.603" v="34"/>
          <pc:sldLayoutMkLst>
            <pc:docMk/>
            <pc:sldMasterMk cId="3393873671" sldId="2147483660"/>
            <pc:sldLayoutMk cId="990302729" sldId="2147483664"/>
          </pc:sldLayoutMkLst>
        </pc:sldLayoutChg>
        <pc:sldLayoutChg chg="add del mod replId">
          <pc:chgData name="fifth sixth" userId="S::fifthsixth@naulschool.ie::2c7584de-6e76-44a2-aa3b-8c638adea481" providerId="AD" clId="Web-{99286E30-114F-80A7-16E6-71BFEB953FFE}" dt="2023-02-28T09:16:31.603" v="34"/>
          <pc:sldLayoutMkLst>
            <pc:docMk/>
            <pc:sldMasterMk cId="3393873671" sldId="2147483660"/>
            <pc:sldLayoutMk cId="1087420985" sldId="2147483665"/>
          </pc:sldLayoutMkLst>
        </pc:sldLayoutChg>
        <pc:sldLayoutChg chg="add del mod replId">
          <pc:chgData name="fifth sixth" userId="S::fifthsixth@naulschool.ie::2c7584de-6e76-44a2-aa3b-8c638adea481" providerId="AD" clId="Web-{99286E30-114F-80A7-16E6-71BFEB953FFE}" dt="2023-02-28T09:16:31.603" v="34"/>
          <pc:sldLayoutMkLst>
            <pc:docMk/>
            <pc:sldMasterMk cId="3393873671" sldId="2147483660"/>
            <pc:sldLayoutMk cId="153909294" sldId="2147483666"/>
          </pc:sldLayoutMkLst>
        </pc:sldLayoutChg>
        <pc:sldLayoutChg chg="add del mod replId">
          <pc:chgData name="fifth sixth" userId="S::fifthsixth@naulschool.ie::2c7584de-6e76-44a2-aa3b-8c638adea481" providerId="AD" clId="Web-{99286E30-114F-80A7-16E6-71BFEB953FFE}" dt="2023-02-28T09:16:31.603" v="34"/>
          <pc:sldLayoutMkLst>
            <pc:docMk/>
            <pc:sldMasterMk cId="3393873671" sldId="2147483660"/>
            <pc:sldLayoutMk cId="3334057215" sldId="2147483667"/>
          </pc:sldLayoutMkLst>
        </pc:sldLayoutChg>
        <pc:sldLayoutChg chg="add del mod replId">
          <pc:chgData name="fifth sixth" userId="S::fifthsixth@naulschool.ie::2c7584de-6e76-44a2-aa3b-8c638adea481" providerId="AD" clId="Web-{99286E30-114F-80A7-16E6-71BFEB953FFE}" dt="2023-02-28T09:16:31.603" v="34"/>
          <pc:sldLayoutMkLst>
            <pc:docMk/>
            <pc:sldMasterMk cId="3393873671" sldId="2147483660"/>
            <pc:sldLayoutMk cId="2537693078" sldId="2147483668"/>
          </pc:sldLayoutMkLst>
        </pc:sldLayoutChg>
        <pc:sldLayoutChg chg="add del mod replId">
          <pc:chgData name="fifth sixth" userId="S::fifthsixth@naulschool.ie::2c7584de-6e76-44a2-aa3b-8c638adea481" providerId="AD" clId="Web-{99286E30-114F-80A7-16E6-71BFEB953FFE}" dt="2023-02-28T09:16:31.603" v="34"/>
          <pc:sldLayoutMkLst>
            <pc:docMk/>
            <pc:sldMasterMk cId="3393873671" sldId="2147483660"/>
            <pc:sldLayoutMk cId="106281183" sldId="2147483669"/>
          </pc:sldLayoutMkLst>
        </pc:sldLayoutChg>
        <pc:sldLayoutChg chg="add del mod replId">
          <pc:chgData name="fifth sixth" userId="S::fifthsixth@naulschool.ie::2c7584de-6e76-44a2-aa3b-8c638adea481" providerId="AD" clId="Web-{99286E30-114F-80A7-16E6-71BFEB953FFE}" dt="2023-02-28T09:16:31.603" v="34"/>
          <pc:sldLayoutMkLst>
            <pc:docMk/>
            <pc:sldMasterMk cId="3393873671" sldId="2147483660"/>
            <pc:sldLayoutMk cId="2968769233" sldId="2147483670"/>
          </pc:sldLayoutMkLst>
        </pc:sldLayoutChg>
        <pc:sldLayoutChg chg="add del mod replId">
          <pc:chgData name="fifth sixth" userId="S::fifthsixth@naulschool.ie::2c7584de-6e76-44a2-aa3b-8c638adea481" providerId="AD" clId="Web-{99286E30-114F-80A7-16E6-71BFEB953FFE}" dt="2023-02-28T09:16:31.603" v="34"/>
          <pc:sldLayoutMkLst>
            <pc:docMk/>
            <pc:sldMasterMk cId="3393873671" sldId="2147483660"/>
            <pc:sldLayoutMk cId="2055801859" sldId="2147483671"/>
          </pc:sldLayoutMkLst>
        </pc:sldLayoutChg>
        <pc:sldLayoutChg chg="add del mod replId">
          <pc:chgData name="fifth sixth" userId="S::fifthsixth@naulschool.ie::2c7584de-6e76-44a2-aa3b-8c638adea481" providerId="AD" clId="Web-{99286E30-114F-80A7-16E6-71BFEB953FFE}" dt="2023-02-28T09:16:31.603" v="34"/>
          <pc:sldLayoutMkLst>
            <pc:docMk/>
            <pc:sldMasterMk cId="3393873671" sldId="2147483660"/>
            <pc:sldLayoutMk cId="3602579068" sldId="2147483672"/>
          </pc:sldLayoutMkLst>
        </pc:sldLayoutChg>
        <pc:sldLayoutChg chg="add del mod replId">
          <pc:chgData name="fifth sixth" userId="S::fifthsixth@naulschool.ie::2c7584de-6e76-44a2-aa3b-8c638adea481" providerId="AD" clId="Web-{99286E30-114F-80A7-16E6-71BFEB953FFE}" dt="2023-02-28T09:16:31.603" v="34"/>
          <pc:sldLayoutMkLst>
            <pc:docMk/>
            <pc:sldMasterMk cId="3393873671" sldId="2147483660"/>
            <pc:sldLayoutMk cId="2618551721" sldId="2147483673"/>
          </pc:sldLayoutMkLst>
        </pc:sldLayoutChg>
        <pc:sldLayoutChg chg="add del mod replId">
          <pc:chgData name="fifth sixth" userId="S::fifthsixth@naulschool.ie::2c7584de-6e76-44a2-aa3b-8c638adea481" providerId="AD" clId="Web-{99286E30-114F-80A7-16E6-71BFEB953FFE}" dt="2023-02-28T09:16:31.603" v="34"/>
          <pc:sldLayoutMkLst>
            <pc:docMk/>
            <pc:sldMasterMk cId="3393873671" sldId="2147483660"/>
            <pc:sldLayoutMk cId="220907497" sldId="2147483674"/>
          </pc:sldLayoutMkLst>
        </pc:sldLayoutChg>
        <pc:sldLayoutChg chg="add del mod replId">
          <pc:chgData name="fifth sixth" userId="S::fifthsixth@naulschool.ie::2c7584de-6e76-44a2-aa3b-8c638adea481" providerId="AD" clId="Web-{99286E30-114F-80A7-16E6-71BFEB953FFE}" dt="2023-02-28T09:16:31.603" v="34"/>
          <pc:sldLayoutMkLst>
            <pc:docMk/>
            <pc:sldMasterMk cId="3393873671" sldId="2147483660"/>
            <pc:sldLayoutMk cId="3545664340" sldId="2147483675"/>
          </pc:sldLayoutMkLst>
        </pc:sldLayoutChg>
        <pc:sldLayoutChg chg="add del mod replId">
          <pc:chgData name="fifth sixth" userId="S::fifthsixth@naulschool.ie::2c7584de-6e76-44a2-aa3b-8c638adea481" providerId="AD" clId="Web-{99286E30-114F-80A7-16E6-71BFEB953FFE}" dt="2023-02-28T09:16:31.603" v="34"/>
          <pc:sldLayoutMkLst>
            <pc:docMk/>
            <pc:sldMasterMk cId="3393873671" sldId="2147483660"/>
            <pc:sldLayoutMk cId="551212704" sldId="2147483676"/>
          </pc:sldLayoutMkLst>
        </pc:sldLayoutChg>
        <pc:sldLayoutChg chg="add del mod replId">
          <pc:chgData name="fifth sixth" userId="S::fifthsixth@naulschool.ie::2c7584de-6e76-44a2-aa3b-8c638adea481" providerId="AD" clId="Web-{99286E30-114F-80A7-16E6-71BFEB953FFE}" dt="2023-02-28T09:16:31.603" v="34"/>
          <pc:sldLayoutMkLst>
            <pc:docMk/>
            <pc:sldMasterMk cId="3393873671" sldId="2147483660"/>
            <pc:sldLayoutMk cId="2409977877" sldId="2147483677"/>
          </pc:sldLayoutMkLst>
        </pc:sldLayoutChg>
      </pc:sldMasterChg>
    </pc:docChg>
  </pc:docChgLst>
  <pc:docChgLst>
    <pc:chgData name="fifth sixth" userId="S::fifthsixth@naulschool.ie::2c7584de-6e76-44a2-aa3b-8c638adea481" providerId="AD" clId="Web-{5C4E6AFB-5913-BC47-187B-647D6E94A813}"/>
    <pc:docChg chg="addSld delSld modSld sldOrd">
      <pc:chgData name="fifth sixth" userId="S::fifthsixth@naulschool.ie::2c7584de-6e76-44a2-aa3b-8c638adea481" providerId="AD" clId="Web-{5C4E6AFB-5913-BC47-187B-647D6E94A813}" dt="2023-03-01T10:50:08.740" v="14"/>
      <pc:docMkLst>
        <pc:docMk/>
      </pc:docMkLst>
      <pc:sldChg chg="addSp delSp modSp new mod setBg">
        <pc:chgData name="fifth sixth" userId="S::fifthsixth@naulschool.ie::2c7584de-6e76-44a2-aa3b-8c638adea481" providerId="AD" clId="Web-{5C4E6AFB-5913-BC47-187B-647D6E94A813}" dt="2023-03-01T10:48:10.173" v="2"/>
        <pc:sldMkLst>
          <pc:docMk/>
          <pc:sldMk cId="194883237" sldId="263"/>
        </pc:sldMkLst>
        <pc:spChg chg="del">
          <ac:chgData name="fifth sixth" userId="S::fifthsixth@naulschool.ie::2c7584de-6e76-44a2-aa3b-8c638adea481" providerId="AD" clId="Web-{5C4E6AFB-5913-BC47-187B-647D6E94A813}" dt="2023-03-01T10:48:10.173" v="2"/>
          <ac:spMkLst>
            <pc:docMk/>
            <pc:sldMk cId="194883237" sldId="263"/>
            <ac:spMk id="2" creationId="{B9C2FA37-B327-0B4C-6D29-76F7736CE5C0}"/>
          </ac:spMkLst>
        </pc:spChg>
        <pc:spChg chg="del">
          <ac:chgData name="fifth sixth" userId="S::fifthsixth@naulschool.ie::2c7584de-6e76-44a2-aa3b-8c638adea481" providerId="AD" clId="Web-{5C4E6AFB-5913-BC47-187B-647D6E94A813}" dt="2023-03-01T10:48:04.126" v="1"/>
          <ac:spMkLst>
            <pc:docMk/>
            <pc:sldMk cId="194883237" sldId="263"/>
            <ac:spMk id="3" creationId="{BAA6405A-BCA4-08B6-6497-38FBCED924B7}"/>
          </ac:spMkLst>
        </pc:spChg>
        <pc:spChg chg="add">
          <ac:chgData name="fifth sixth" userId="S::fifthsixth@naulschool.ie::2c7584de-6e76-44a2-aa3b-8c638adea481" providerId="AD" clId="Web-{5C4E6AFB-5913-BC47-187B-647D6E94A813}" dt="2023-03-01T10:48:10.173" v="2"/>
          <ac:spMkLst>
            <pc:docMk/>
            <pc:sldMk cId="194883237" sldId="263"/>
            <ac:spMk id="9" creationId="{B670DBD5-770C-4383-9F54-5B86E86BD5BB}"/>
          </ac:spMkLst>
        </pc:spChg>
        <pc:picChg chg="add mod ord">
          <ac:chgData name="fifth sixth" userId="S::fifthsixth@naulschool.ie::2c7584de-6e76-44a2-aa3b-8c638adea481" providerId="AD" clId="Web-{5C4E6AFB-5913-BC47-187B-647D6E94A813}" dt="2023-03-01T10:48:10.173" v="2"/>
          <ac:picMkLst>
            <pc:docMk/>
            <pc:sldMk cId="194883237" sldId="263"/>
            <ac:picMk id="4" creationId="{59F8F4C9-9E10-F443-28F3-6388214ECFAA}"/>
          </ac:picMkLst>
        </pc:picChg>
      </pc:sldChg>
      <pc:sldChg chg="addSp delSp modSp new mod setBg">
        <pc:chgData name="fifth sixth" userId="S::fifthsixth@naulschool.ie::2c7584de-6e76-44a2-aa3b-8c638adea481" providerId="AD" clId="Web-{5C4E6AFB-5913-BC47-187B-647D6E94A813}" dt="2023-03-01T10:48:41.768" v="5"/>
        <pc:sldMkLst>
          <pc:docMk/>
          <pc:sldMk cId="1098018757" sldId="264"/>
        </pc:sldMkLst>
        <pc:spChg chg="del">
          <ac:chgData name="fifth sixth" userId="S::fifthsixth@naulschool.ie::2c7584de-6e76-44a2-aa3b-8c638adea481" providerId="AD" clId="Web-{5C4E6AFB-5913-BC47-187B-647D6E94A813}" dt="2023-03-01T10:48:41.768" v="5"/>
          <ac:spMkLst>
            <pc:docMk/>
            <pc:sldMk cId="1098018757" sldId="264"/>
            <ac:spMk id="2" creationId="{74BC74CE-765C-F07B-C55A-4C195D302F6B}"/>
          </ac:spMkLst>
        </pc:spChg>
        <pc:spChg chg="del">
          <ac:chgData name="fifth sixth" userId="S::fifthsixth@naulschool.ie::2c7584de-6e76-44a2-aa3b-8c638adea481" providerId="AD" clId="Web-{5C4E6AFB-5913-BC47-187B-647D6E94A813}" dt="2023-03-01T10:48:37.315" v="4"/>
          <ac:spMkLst>
            <pc:docMk/>
            <pc:sldMk cId="1098018757" sldId="264"/>
            <ac:spMk id="3" creationId="{2DB1678C-92CF-D5FE-3045-5157B00EA4AF}"/>
          </ac:spMkLst>
        </pc:spChg>
        <pc:spChg chg="add">
          <ac:chgData name="fifth sixth" userId="S::fifthsixth@naulschool.ie::2c7584de-6e76-44a2-aa3b-8c638adea481" providerId="AD" clId="Web-{5C4E6AFB-5913-BC47-187B-647D6E94A813}" dt="2023-03-01T10:48:41.768" v="5"/>
          <ac:spMkLst>
            <pc:docMk/>
            <pc:sldMk cId="1098018757" sldId="264"/>
            <ac:spMk id="9" creationId="{B670DBD5-770C-4383-9F54-5B86E86BD5BB}"/>
          </ac:spMkLst>
        </pc:spChg>
        <pc:picChg chg="add mod ord">
          <ac:chgData name="fifth sixth" userId="S::fifthsixth@naulschool.ie::2c7584de-6e76-44a2-aa3b-8c638adea481" providerId="AD" clId="Web-{5C4E6AFB-5913-BC47-187B-647D6E94A813}" dt="2023-03-01T10:48:41.768" v="5"/>
          <ac:picMkLst>
            <pc:docMk/>
            <pc:sldMk cId="1098018757" sldId="264"/>
            <ac:picMk id="4" creationId="{B20871A6-1AD5-1D3B-ED0B-9082AC5D1DCF}"/>
          </ac:picMkLst>
        </pc:picChg>
      </pc:sldChg>
      <pc:sldChg chg="addSp delSp modSp new mod ord setBg">
        <pc:chgData name="fifth sixth" userId="S::fifthsixth@naulschool.ie::2c7584de-6e76-44a2-aa3b-8c638adea481" providerId="AD" clId="Web-{5C4E6AFB-5913-BC47-187B-647D6E94A813}" dt="2023-03-01T10:49:55.536" v="12"/>
        <pc:sldMkLst>
          <pc:docMk/>
          <pc:sldMk cId="3021545847" sldId="265"/>
        </pc:sldMkLst>
        <pc:spChg chg="del">
          <ac:chgData name="fifth sixth" userId="S::fifthsixth@naulschool.ie::2c7584de-6e76-44a2-aa3b-8c638adea481" providerId="AD" clId="Web-{5C4E6AFB-5913-BC47-187B-647D6E94A813}" dt="2023-03-01T10:49:18.238" v="8"/>
          <ac:spMkLst>
            <pc:docMk/>
            <pc:sldMk cId="3021545847" sldId="265"/>
            <ac:spMk id="2" creationId="{86EC7B63-02A8-FBBF-92E8-9526540E004C}"/>
          </ac:spMkLst>
        </pc:spChg>
        <pc:spChg chg="del">
          <ac:chgData name="fifth sixth" userId="S::fifthsixth@naulschool.ie::2c7584de-6e76-44a2-aa3b-8c638adea481" providerId="AD" clId="Web-{5C4E6AFB-5913-BC47-187B-647D6E94A813}" dt="2023-03-01T10:49:15.269" v="7"/>
          <ac:spMkLst>
            <pc:docMk/>
            <pc:sldMk cId="3021545847" sldId="265"/>
            <ac:spMk id="3" creationId="{A82F6A7E-06B2-8211-677F-0E94BBD09806}"/>
          </ac:spMkLst>
        </pc:spChg>
        <pc:spChg chg="add">
          <ac:chgData name="fifth sixth" userId="S::fifthsixth@naulschool.ie::2c7584de-6e76-44a2-aa3b-8c638adea481" providerId="AD" clId="Web-{5C4E6AFB-5913-BC47-187B-647D6E94A813}" dt="2023-03-01T10:49:18.238" v="8"/>
          <ac:spMkLst>
            <pc:docMk/>
            <pc:sldMk cId="3021545847" sldId="265"/>
            <ac:spMk id="9" creationId="{B670DBD5-770C-4383-9F54-5B86E86BD5BB}"/>
          </ac:spMkLst>
        </pc:spChg>
        <pc:picChg chg="add mod ord">
          <ac:chgData name="fifth sixth" userId="S::fifthsixth@naulschool.ie::2c7584de-6e76-44a2-aa3b-8c638adea481" providerId="AD" clId="Web-{5C4E6AFB-5913-BC47-187B-647D6E94A813}" dt="2023-03-01T10:49:18.238" v="8"/>
          <ac:picMkLst>
            <pc:docMk/>
            <pc:sldMk cId="3021545847" sldId="265"/>
            <ac:picMk id="4" creationId="{804067E4-A1F0-B8AB-8746-7D02CBE965A3}"/>
          </ac:picMkLst>
        </pc:picChg>
      </pc:sldChg>
      <pc:sldChg chg="addSp delSp modSp new del ord">
        <pc:chgData name="fifth sixth" userId="S::fifthsixth@naulschool.ie::2c7584de-6e76-44a2-aa3b-8c638adea481" providerId="AD" clId="Web-{5C4E6AFB-5913-BC47-187B-647D6E94A813}" dt="2023-03-01T10:50:08.740" v="14"/>
        <pc:sldMkLst>
          <pc:docMk/>
          <pc:sldMk cId="840785030" sldId="266"/>
        </pc:sldMkLst>
        <pc:spChg chg="del">
          <ac:chgData name="fifth sixth" userId="S::fifthsixth@naulschool.ie::2c7584de-6e76-44a2-aa3b-8c638adea481" providerId="AD" clId="Web-{5C4E6AFB-5913-BC47-187B-647D6E94A813}" dt="2023-03-01T10:49:48.302" v="10"/>
          <ac:spMkLst>
            <pc:docMk/>
            <pc:sldMk cId="840785030" sldId="266"/>
            <ac:spMk id="3" creationId="{FE3EEE05-FE34-D695-C29E-07259E8DB226}"/>
          </ac:spMkLst>
        </pc:spChg>
        <pc:picChg chg="add mod ord">
          <ac:chgData name="fifth sixth" userId="S::fifthsixth@naulschool.ie::2c7584de-6e76-44a2-aa3b-8c638adea481" providerId="AD" clId="Web-{5C4E6AFB-5913-BC47-187B-647D6E94A813}" dt="2023-03-01T10:49:48.302" v="10"/>
          <ac:picMkLst>
            <pc:docMk/>
            <pc:sldMk cId="840785030" sldId="266"/>
            <ac:picMk id="4" creationId="{96447704-93DB-ED8D-842E-FE6C02EA2E4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058FA-1B07-543F-A347-F9B4156D76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22163C-12D5-26BE-AD25-E5F9ACF64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1397E6-6730-A96E-69D1-42EDD736F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9E08-F7CE-429A-8314-CDDE90C7BFE4}" type="datetimeFigureOut">
              <a:rPr lang="en-IE" smtClean="0"/>
              <a:t>01/03/2023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E7980C-DEA6-CC15-58B3-B5C1649D4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F1A39A-D71B-93B7-63D7-75CDDCA27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4540-24E5-4A80-AE59-8E3C9143EA2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48309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A6728-CA7A-E277-79E8-25DD2E66B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39355B-FD68-2B9F-5D12-639C72520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AD12B9-6776-A3A0-0B08-479A3F9E0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9E08-F7CE-429A-8314-CDDE90C7BFE4}" type="datetimeFigureOut">
              <a:rPr lang="en-IE" smtClean="0"/>
              <a:t>01/03/2023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6B53F-53A7-779B-8B11-5AF078578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754140-856E-D0A1-264D-482AE1FBE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4540-24E5-4A80-AE59-8E3C9143EA2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21606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8BD2BB-A08E-A55A-C1F6-A1DAF8C788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4F0F7E-0DE1-D3D0-760D-0A48CBAD06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6C63B-BF21-5614-AC01-E01732601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9E08-F7CE-429A-8314-CDDE90C7BFE4}" type="datetimeFigureOut">
              <a:rPr lang="en-IE" smtClean="0"/>
              <a:t>01/03/2023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88D3A-7F3F-5CB0-A24D-420BF231C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7C935-1D36-9438-DABE-FB1984B2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4540-24E5-4A80-AE59-8E3C9143EA2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08634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8744E-41BC-F8A3-B507-0F219E278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0F250-AFD0-246B-C564-740715A4D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31E69-9CF9-760E-FA47-C47F5CDB9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9E08-F7CE-429A-8314-CDDE90C7BFE4}" type="datetimeFigureOut">
              <a:rPr lang="en-IE" smtClean="0"/>
              <a:t>01/03/2023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388CDC-CC95-E1F0-3B93-FE993B5E6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ACBD9-26F0-A037-FE9F-83B53A166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4540-24E5-4A80-AE59-8E3C9143EA2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51851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2543E-B937-9A8C-6877-F49DC08C6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457E2-8E5B-8D78-33D4-5963162E9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C035D1-7774-827F-1223-D93AEC3B8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9E08-F7CE-429A-8314-CDDE90C7BFE4}" type="datetimeFigureOut">
              <a:rPr lang="en-IE" smtClean="0"/>
              <a:t>01/03/2023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02B813-D429-9AC1-AC87-EEC31AD90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297AB-6B02-73A8-5AC9-F9A7CB794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4540-24E5-4A80-AE59-8E3C9143EA2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55037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0F0C3-C606-D181-EAC7-61A02CF37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99BC6-892D-D266-8630-04BA5B00CA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47899E-22A3-806C-DF4D-F5FB194F14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820B29-A660-222F-D759-A1B0D2CD9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9E08-F7CE-429A-8314-CDDE90C7BFE4}" type="datetimeFigureOut">
              <a:rPr lang="en-IE" smtClean="0"/>
              <a:t>01/03/2023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FF39C8-05F6-B728-FA2E-E0C0A6167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5E74B6-7EF9-36E1-23CA-9D0CEE6C6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4540-24E5-4A80-AE59-8E3C9143EA2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0417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A69FA-FB1A-0485-5732-520EFEB66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BB9756-D06E-64B0-D23C-02901E600E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96C803-0D01-0C96-D60F-45AABDF383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50831E-4EED-CC4A-3A88-B1D560CE5C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7031C8-E5C9-3BB7-E0EE-61BBC6800A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8EF9F7-4BB8-E928-2AFE-8B8D09C73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9E08-F7CE-429A-8314-CDDE90C7BFE4}" type="datetimeFigureOut">
              <a:rPr lang="en-IE" smtClean="0"/>
              <a:t>01/03/2023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74E54B-A066-5AB3-A50B-3178201F9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E8FEBE-8579-3603-4905-39A5FE611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4540-24E5-4A80-AE59-8E3C9143EA2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04205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FDE43-0250-FD9F-5142-EC7A0459D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CCB19C-5F03-38BC-9DA1-13736C84D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9E08-F7CE-429A-8314-CDDE90C7BFE4}" type="datetimeFigureOut">
              <a:rPr lang="en-IE" smtClean="0"/>
              <a:t>01/03/2023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F04018-5872-0BDD-C400-A0CCA7D05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7D308F-72E6-CC8B-31C2-9252C22BB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4540-24E5-4A80-AE59-8E3C9143EA2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9858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813FC3-E797-23FC-9E83-22353C42E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9E08-F7CE-429A-8314-CDDE90C7BFE4}" type="datetimeFigureOut">
              <a:rPr lang="en-IE" smtClean="0"/>
              <a:t>01/03/2023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BBE44C-8891-424B-CDB1-D42DA676F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07243E-23AD-644D-5B2F-334ABF42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4540-24E5-4A80-AE59-8E3C9143EA2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6673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8EEAE-98DE-A75C-90A4-C646E96CB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3601F-0CFA-B5AE-9192-F8017781E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435386-BB81-28A4-5FCB-0503974EE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D5409D-D2A2-6186-D232-E94339D6C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9E08-F7CE-429A-8314-CDDE90C7BFE4}" type="datetimeFigureOut">
              <a:rPr lang="en-IE" smtClean="0"/>
              <a:t>01/03/2023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887283-8295-2D7A-6DB4-407C43E49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959695-04AA-C065-CDC1-0F90996F3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4540-24E5-4A80-AE59-8E3C9143EA2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1579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94546-29C7-53A0-E3E9-B848C6521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8AC16C-A6F3-5ECE-9304-4A517B8533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795168-EA33-9CE6-C65B-8E3C93029A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4E511C-0FD8-3CD2-0754-D7E960A7E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9E08-F7CE-429A-8314-CDDE90C7BFE4}" type="datetimeFigureOut">
              <a:rPr lang="en-IE" smtClean="0"/>
              <a:t>01/03/2023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ABAA57-851D-4947-5803-7A4EA57E3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175F9B-0655-DB8B-2346-6963AD2A8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4540-24E5-4A80-AE59-8E3C9143EA2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86629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42D40A-602B-785F-A9D3-94733198C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6F2FB3-6690-9E8E-3E0E-6EE0581B1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1F8B7-F257-35EA-89E2-854CABFD70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59E08-F7CE-429A-8314-CDDE90C7BFE4}" type="datetimeFigureOut">
              <a:rPr lang="en-IE" smtClean="0"/>
              <a:t>01/03/2023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FF706-94D1-400A-81FE-9DE7055128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326F4D-B5BE-C403-F51E-582E826B8E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94540-24E5-4A80-AE59-8E3C9143EA2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48667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B67F8A17-05B9-8C8F-4583-E2AD318341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313" b="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BAA0E1-5F8E-C66D-C7BF-5216E00746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GB" sz="4400">
                <a:latin typeface="Century Gothic"/>
              </a:rPr>
              <a:t>How long does it take certain lightbulbs to melt chocolate?</a:t>
            </a:r>
            <a:endParaRPr lang="en-IE" sz="4400">
              <a:latin typeface="Century Gothic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30FD0E-8609-6F3F-2AD3-7DB25B1319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GB" sz="2000">
                <a:latin typeface="Century Gothic"/>
              </a:rPr>
              <a:t>5</a:t>
            </a:r>
            <a:r>
              <a:rPr lang="en-GB" sz="2000" baseline="30000">
                <a:latin typeface="Century Gothic"/>
              </a:rPr>
              <a:t>th</a:t>
            </a:r>
            <a:r>
              <a:rPr lang="en-GB" sz="2000">
                <a:latin typeface="Century Gothic"/>
              </a:rPr>
              <a:t> and 6</a:t>
            </a:r>
            <a:r>
              <a:rPr lang="en-GB" sz="2000" baseline="30000">
                <a:latin typeface="Century Gothic"/>
              </a:rPr>
              <a:t>th</a:t>
            </a:r>
            <a:r>
              <a:rPr lang="en-GB" sz="2000">
                <a:latin typeface="Century Gothic"/>
              </a:rPr>
              <a:t> Class, Naul National School</a:t>
            </a:r>
            <a:endParaRPr lang="en-IE" sz="2000">
              <a:latin typeface="Century Gothic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62282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4" descr="A picture containing indoor, wooden, case, accessory&#10;&#10;Description automatically generated">
            <a:extLst>
              <a:ext uri="{FF2B5EF4-FFF2-40B4-BE49-F238E27FC236}">
                <a16:creationId xmlns:a16="http://schemas.microsoft.com/office/drawing/2014/main" id="{59F8F4C9-9E10-F443-28F3-6388214ECF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30835" r="1" b="13685"/>
          <a:stretch/>
        </p:blipFill>
        <p:spPr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4883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495D75-1A2E-D936-6F91-7E1DA6691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en-GB">
                <a:latin typeface="Century Gothic"/>
              </a:rPr>
              <a:t>Predictions</a:t>
            </a:r>
            <a:endParaRPr lang="en-IE">
              <a:latin typeface="Century Gothic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974F5-1562-C44A-FC85-BBD7A0CE1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GB">
                <a:latin typeface="Century Gothic"/>
              </a:rPr>
              <a:t>We predicted that the stronger light would melt the chocolate the quickest.</a:t>
            </a:r>
          </a:p>
          <a:p>
            <a:r>
              <a:rPr lang="en-GB">
                <a:latin typeface="Century Gothic"/>
              </a:rPr>
              <a:t>We decided for a fair trial that we would need to keep conditions the same for each light bulb. This meant using the same brand of chocolate and the same plate.</a:t>
            </a:r>
          </a:p>
          <a:p>
            <a:pPr marL="0" indent="0">
              <a:buNone/>
            </a:pPr>
            <a:endParaRPr lang="en-IE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6" descr="A picture containing clipart&#10;&#10;Description automatically generated">
            <a:extLst>
              <a:ext uri="{FF2B5EF4-FFF2-40B4-BE49-F238E27FC236}">
                <a16:creationId xmlns:a16="http://schemas.microsoft.com/office/drawing/2014/main" id="{E35AFF28-05D5-5EF9-2E96-0388E82F99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8057" y="1176557"/>
            <a:ext cx="3759305" cy="3860908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0929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F8FD8D-9111-D735-9691-7D08B1D64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251316" cy="1807305"/>
          </a:xfrm>
        </p:spPr>
        <p:txBody>
          <a:bodyPr>
            <a:normAutofit/>
          </a:bodyPr>
          <a:lstStyle/>
          <a:p>
            <a:r>
              <a:rPr lang="en-GB">
                <a:latin typeface="Century Gothic"/>
              </a:rPr>
              <a:t>Preparation</a:t>
            </a:r>
            <a:endParaRPr lang="en-IE">
              <a:latin typeface="Century Gothic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FD7E9-4786-B24E-9C5C-43099E9F1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3297"/>
            <a:ext cx="4619621" cy="384366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2400">
                <a:latin typeface="Century Gothic"/>
              </a:rPr>
              <a:t>We collected all the materials we would need</a:t>
            </a:r>
          </a:p>
          <a:p>
            <a:r>
              <a:rPr lang="en-GB" sz="2400">
                <a:latin typeface="Century Gothic"/>
              </a:rPr>
              <a:t>We got an old lamp, lightbulbs in different strengths, cooking chocolate, plate, thermometer and a stopwatch.</a:t>
            </a:r>
          </a:p>
          <a:p>
            <a:r>
              <a:rPr lang="en-GB" sz="2400">
                <a:latin typeface="Century Gothic"/>
              </a:rPr>
              <a:t>We used pegs to balance the plate on the lamp.</a:t>
            </a:r>
          </a:p>
          <a:p>
            <a:endParaRPr lang="en-IE" sz="2000"/>
          </a:p>
        </p:txBody>
      </p:sp>
      <p:pic>
        <p:nvPicPr>
          <p:cNvPr id="17" name="Picture 17">
            <a:extLst>
              <a:ext uri="{FF2B5EF4-FFF2-40B4-BE49-F238E27FC236}">
                <a16:creationId xmlns:a16="http://schemas.microsoft.com/office/drawing/2014/main" id="{28875203-4AFD-EF8F-6F7D-8144C1E123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631" r="1" b="1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49148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ightbulb off with illuminated background">
            <a:extLst>
              <a:ext uri="{FF2B5EF4-FFF2-40B4-BE49-F238E27FC236}">
                <a16:creationId xmlns:a16="http://schemas.microsoft.com/office/drawing/2014/main" id="{DB96A062-1D8C-5F61-2982-C31BFB139F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707" r="9085" b="1656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B1D4F77-A17C-43D7-B7FA-545148E4E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4332307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C91C7A-2955-78E1-7A49-3D0C17CDC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5" y="640263"/>
            <a:ext cx="3759240" cy="1344975"/>
          </a:xfrm>
        </p:spPr>
        <p:txBody>
          <a:bodyPr>
            <a:normAutofit/>
          </a:bodyPr>
          <a:lstStyle/>
          <a:p>
            <a:r>
              <a:rPr lang="en-GB" sz="4000">
                <a:latin typeface="Century Gothic"/>
              </a:rPr>
              <a:t>Method</a:t>
            </a:r>
            <a:endParaRPr lang="en-IE" sz="4000">
              <a:latin typeface="Century Gothic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30326-4D35-8759-87EA-15D043E99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110" y="2121763"/>
            <a:ext cx="3764826" cy="377301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endParaRPr lang="en-GB" sz="1800"/>
          </a:p>
          <a:p>
            <a:r>
              <a:rPr lang="en-IE" sz="1800">
                <a:latin typeface="Century Gothic"/>
              </a:rPr>
              <a:t>Insert chosen lightbulb into lamp</a:t>
            </a:r>
          </a:p>
          <a:p>
            <a:r>
              <a:rPr lang="en-IE" sz="1800">
                <a:latin typeface="Century Gothic"/>
              </a:rPr>
              <a:t>Carefully position plate over the lamp</a:t>
            </a:r>
          </a:p>
          <a:p>
            <a:r>
              <a:rPr lang="en-IE" sz="1800">
                <a:latin typeface="Century Gothic"/>
              </a:rPr>
              <a:t>Place chocolate in centre of plate</a:t>
            </a:r>
          </a:p>
          <a:p>
            <a:r>
              <a:rPr lang="en-IE" sz="1800">
                <a:latin typeface="Century Gothic"/>
              </a:rPr>
              <a:t>Turn the lamp and timer on at the same time</a:t>
            </a:r>
          </a:p>
          <a:p>
            <a:r>
              <a:rPr lang="en-IE" sz="1800">
                <a:latin typeface="Century Gothic"/>
              </a:rPr>
              <a:t>Record the results</a:t>
            </a:r>
          </a:p>
          <a:p>
            <a:r>
              <a:rPr lang="en-IE" sz="1800">
                <a:latin typeface="Century Gothic"/>
              </a:rPr>
              <a:t>Repeat the process for each bulb individually</a:t>
            </a:r>
          </a:p>
          <a:p>
            <a:pPr marL="0" indent="0">
              <a:buNone/>
            </a:pPr>
            <a:endParaRPr lang="en-IE" sz="1800"/>
          </a:p>
        </p:txBody>
      </p:sp>
    </p:spTree>
    <p:extLst>
      <p:ext uri="{BB962C8B-B14F-4D97-AF65-F5344CB8AC3E}">
        <p14:creationId xmlns:p14="http://schemas.microsoft.com/office/powerpoint/2010/main" val="40175052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4" descr="Graph on document with pen">
            <a:extLst>
              <a:ext uri="{FF2B5EF4-FFF2-40B4-BE49-F238E27FC236}">
                <a16:creationId xmlns:a16="http://schemas.microsoft.com/office/drawing/2014/main" id="{73A5CDA9-905C-3318-010A-8FE6A9839B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983" r="-2" b="14619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2153E4F-59B8-B46F-E8DD-178082359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48330" y="924106"/>
            <a:ext cx="8468265" cy="91644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>
                <a:solidFill>
                  <a:srgbClr val="FFFFFF"/>
                </a:solidFill>
                <a:latin typeface="Century Gothic"/>
              </a:rPr>
              <a:t>Results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0C47F67-7002-6FC7-07A6-ACA86F11BA66}"/>
              </a:ext>
            </a:extLst>
          </p:cNvPr>
          <p:cNvSpPr txBox="1">
            <a:spLocks/>
          </p:cNvSpPr>
          <p:nvPr/>
        </p:nvSpPr>
        <p:spPr>
          <a:xfrm>
            <a:off x="396815" y="2266800"/>
            <a:ext cx="6009736" cy="41801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>
              <a:latin typeface="Century Gothic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78B4EE6-37AE-47C8-F03C-8B41A595E6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067255"/>
              </p:ext>
            </p:extLst>
          </p:nvPr>
        </p:nvGraphicFramePr>
        <p:xfrm>
          <a:off x="1667510" y="2131282"/>
          <a:ext cx="8856980" cy="2856868"/>
        </p:xfrm>
        <a:graphic>
          <a:graphicData uri="http://schemas.openxmlformats.org/drawingml/2006/table">
            <a:tbl>
              <a:tblPr firstRow="1" firstCol="1" bandRow="1"/>
              <a:tblGrid>
                <a:gridCol w="1771015">
                  <a:extLst>
                    <a:ext uri="{9D8B030D-6E8A-4147-A177-3AD203B41FA5}">
                      <a16:colId xmlns:a16="http://schemas.microsoft.com/office/drawing/2014/main" val="4244450663"/>
                    </a:ext>
                  </a:extLst>
                </a:gridCol>
                <a:gridCol w="1771015">
                  <a:extLst>
                    <a:ext uri="{9D8B030D-6E8A-4147-A177-3AD203B41FA5}">
                      <a16:colId xmlns:a16="http://schemas.microsoft.com/office/drawing/2014/main" val="2504881306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162979116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909839192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21550939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>
                          <a:effectLst/>
                          <a:latin typeface="Sassoon Primary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Bulb 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>
                          <a:effectLst/>
                          <a:latin typeface="Sassoon Primary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 first sign of melting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>
                          <a:effectLst/>
                          <a:latin typeface="Sassoon Primary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Temperature on thermometer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>
                          <a:effectLst/>
                          <a:latin typeface="Sassoon Primary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 observation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>
                          <a:effectLst/>
                          <a:latin typeface="Sassoon Primary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Temperature on thermometer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27696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>
                          <a:effectLst/>
                          <a:latin typeface="Sassoon Primary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100W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>
                          <a:effectLst/>
                          <a:latin typeface="Sassoon Primary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hour on the stopwatch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>
                          <a:effectLst/>
                          <a:latin typeface="Sassoon Primary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27°C 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>
                          <a:effectLst/>
                          <a:latin typeface="Sassoon Primary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hour 30 minutes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>
                          <a:effectLst/>
                          <a:latin typeface="Sassoon Primary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30°C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55671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>
                          <a:effectLst/>
                          <a:latin typeface="Sassoon Primary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60W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>
                          <a:effectLst/>
                          <a:latin typeface="Sassoon Primary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hour on the stopwatch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>
                          <a:effectLst/>
                          <a:latin typeface="Sassoon Primary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21.5°C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>
                          <a:effectLst/>
                          <a:latin typeface="Sassoon Primary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hour 30 minutes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>
                          <a:effectLst/>
                          <a:latin typeface="Sassoon Primary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25°C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4146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>
                          <a:effectLst/>
                          <a:latin typeface="Sassoon Primary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40W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>
                          <a:effectLst/>
                          <a:latin typeface="Sassoon Primary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hour on the stopwatch 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>
                          <a:effectLst/>
                          <a:latin typeface="Sassoon Primary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21.3°C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>
                          <a:effectLst/>
                          <a:latin typeface="Sassoon Primary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hour 30 minutes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>
                          <a:effectLst/>
                          <a:latin typeface="Sassoon Primary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21.8°C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42678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>
                          <a:effectLst/>
                          <a:latin typeface="Sassoon Primary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60W (old style)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>
                          <a:effectLst/>
                          <a:latin typeface="Sassoon Primary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minutes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>
                          <a:effectLst/>
                          <a:latin typeface="Sassoon Primary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36.5°C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>
                          <a:effectLst/>
                          <a:latin typeface="Sassoon Primary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minutes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>
                          <a:effectLst/>
                          <a:latin typeface="Sassoon Primary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40.1°C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0209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>
                          <a:effectLst/>
                          <a:latin typeface="Sassoon Primary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40W (old style)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>
                          <a:effectLst/>
                          <a:latin typeface="Sassoon Primary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minutes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>
                          <a:effectLst/>
                          <a:latin typeface="Sassoon Primary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34.7°C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>
                          <a:effectLst/>
                          <a:latin typeface="Sassoon Primary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minutes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800">
                          <a:effectLst/>
                          <a:latin typeface="Sassoon Primary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39.8°C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030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15639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AE7057-F951-1821-BCBF-C9C3C3C66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489508"/>
            <a:ext cx="5754896" cy="1667569"/>
          </a:xfrm>
        </p:spPr>
        <p:txBody>
          <a:bodyPr anchor="b">
            <a:normAutofit/>
          </a:bodyPr>
          <a:lstStyle/>
          <a:p>
            <a:r>
              <a:rPr lang="en-GB" sz="4000">
                <a:latin typeface="Century Gothic"/>
              </a:rPr>
              <a:t>Observations</a:t>
            </a:r>
            <a:endParaRPr lang="en-IE" sz="4000">
              <a:latin typeface="Century Gothic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12CE6CB1-6704-26B7-DB66-026140EB06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119" y="918640"/>
            <a:ext cx="3824187" cy="458902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282CD-306C-6381-FFBB-32DE67A18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502" y="2405894"/>
            <a:ext cx="5754896" cy="319746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IE" sz="2400">
                <a:latin typeface="Century Gothic"/>
              </a:rPr>
              <a:t>We observed that the 100W bulb did a better job of melting the chocolate than the 60W bulb and the 40W bulb</a:t>
            </a:r>
          </a:p>
          <a:p>
            <a:r>
              <a:rPr lang="en-IE" sz="2400">
                <a:latin typeface="Century Gothic"/>
              </a:rPr>
              <a:t>We decided to try two old filament bulbs. We found that these melted the chocolate much quicker than the newer bulbs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22032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2DF664-BAB5-AB71-4E15-B012688AC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489508"/>
            <a:ext cx="5754896" cy="1667569"/>
          </a:xfrm>
        </p:spPr>
        <p:txBody>
          <a:bodyPr anchor="b">
            <a:normAutofit/>
          </a:bodyPr>
          <a:lstStyle/>
          <a:p>
            <a:r>
              <a:rPr lang="en-GB" sz="4000">
                <a:latin typeface="Century Gothic"/>
              </a:rPr>
              <a:t>Conclusion</a:t>
            </a:r>
            <a:endParaRPr lang="en-IE" sz="4000">
              <a:latin typeface="Century Gothic"/>
            </a:endParaRPr>
          </a:p>
        </p:txBody>
      </p:sp>
      <p:pic>
        <p:nvPicPr>
          <p:cNvPr id="7" name="Graphic 6" descr="Flask">
            <a:extLst>
              <a:ext uri="{FF2B5EF4-FFF2-40B4-BE49-F238E27FC236}">
                <a16:creationId xmlns:a16="http://schemas.microsoft.com/office/drawing/2014/main" id="{15D77A27-2BA4-CC89-0FA7-19A120B7F0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8130" y="1275070"/>
            <a:ext cx="3876165" cy="387616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04600-E9D4-9084-BDDA-632CDF269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502" y="2405894"/>
            <a:ext cx="5754896" cy="3197464"/>
          </a:xfrm>
        </p:spPr>
        <p:txBody>
          <a:bodyPr anchor="t">
            <a:normAutofit lnSpcReduction="10000"/>
          </a:bodyPr>
          <a:lstStyle/>
          <a:p>
            <a:r>
              <a:rPr lang="en-IE" sz="1900">
                <a:latin typeface="Century Gothic"/>
              </a:rPr>
              <a:t>We concluded that the higher the wattage of the bulb, the greater the chance of it melting the chocolate. </a:t>
            </a:r>
          </a:p>
          <a:p>
            <a:r>
              <a:rPr lang="en-IE" sz="1900">
                <a:latin typeface="Century Gothic"/>
              </a:rPr>
              <a:t>We also decided that the older bulbs were far superior for melting chocolate than the newer energy saver bulbs.</a:t>
            </a:r>
          </a:p>
          <a:p>
            <a:r>
              <a:rPr lang="en-IE" sz="1900">
                <a:latin typeface="Century Gothic"/>
              </a:rPr>
              <a:t>We noted that the older bulbs would need a lot more electricity to power because they not only emit light, but they also emit a great deal of heat. This means that they would not be as good for the environment as the newer energy saving bulbs. </a:t>
            </a:r>
          </a:p>
          <a:p>
            <a:endParaRPr lang="en-IE" sz="19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5701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04067E4-A1F0-B8AB-8746-7D02CBE965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7089" r="1" b="27431"/>
          <a:stretch/>
        </p:blipFill>
        <p:spPr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021545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20871A6-1AD5-1D3B-ED0B-9082AC5D1D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9566" r="1" b="14954"/>
          <a:stretch/>
        </p:blipFill>
        <p:spPr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98018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How long does it take certain lightbulbs to melt chocolate?</vt:lpstr>
      <vt:lpstr>Predictions</vt:lpstr>
      <vt:lpstr>Preparation</vt:lpstr>
      <vt:lpstr>Method</vt:lpstr>
      <vt:lpstr>Results</vt:lpstr>
      <vt:lpstr>Observations</vt:lpstr>
      <vt:lpstr>Conclusion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long does it take certain lightbulbs to melt chocolate?</dc:title>
  <dc:creator>Amanda Moore</dc:creator>
  <cp:revision>2</cp:revision>
  <cp:lastPrinted>2023-02-27T13:46:32Z</cp:lastPrinted>
  <dcterms:created xsi:type="dcterms:W3CDTF">2023-02-26T18:45:26Z</dcterms:created>
  <dcterms:modified xsi:type="dcterms:W3CDTF">2023-03-01T13:14:29Z</dcterms:modified>
</cp:coreProperties>
</file>